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8" r:id="rId11"/>
    <p:sldId id="271" r:id="rId12"/>
    <p:sldId id="273" r:id="rId13"/>
    <p:sldId id="275" r:id="rId14"/>
    <p:sldId id="274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6" Type="http://schemas.openxmlformats.org/officeDocument/2006/relationships/image" Target="../media/image17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33.png"/><Relationship Id="rId7" Type="http://schemas.openxmlformats.org/officeDocument/2006/relationships/image" Target="../media/image21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6" Type="http://schemas.openxmlformats.org/officeDocument/2006/relationships/image" Target="../media/image17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33.png"/><Relationship Id="rId7" Type="http://schemas.openxmlformats.org/officeDocument/2006/relationships/image" Target="../media/image21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B81294-A2C6-414A-BA35-6C859F6E03A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145C562-C38C-47F6-89A1-1040F0B839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Introduction</a:t>
          </a:r>
        </a:p>
      </dgm:t>
    </dgm:pt>
    <dgm:pt modelId="{8462ACC9-F1A5-4122-8DE7-675C70E46F9C}" type="parTrans" cxnId="{A76044E2-832B-4AA1-9236-B673CB5F72DE}">
      <dgm:prSet/>
      <dgm:spPr/>
      <dgm:t>
        <a:bodyPr/>
        <a:lstStyle/>
        <a:p>
          <a:endParaRPr lang="en-US"/>
        </a:p>
      </dgm:t>
    </dgm:pt>
    <dgm:pt modelId="{B3093931-542A-426D-AFFF-F7FE6B3931B2}" type="sibTrans" cxnId="{A76044E2-832B-4AA1-9236-B673CB5F72DE}">
      <dgm:prSet/>
      <dgm:spPr/>
      <dgm:t>
        <a:bodyPr/>
        <a:lstStyle/>
        <a:p>
          <a:endParaRPr lang="en-US"/>
        </a:p>
      </dgm:t>
    </dgm:pt>
    <dgm:pt modelId="{68E15821-323A-41A1-95A0-E973858766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Key Risks</a:t>
          </a:r>
        </a:p>
      </dgm:t>
    </dgm:pt>
    <dgm:pt modelId="{D3A755C8-9615-44DE-BE2F-38DDCD982DF3}" type="parTrans" cxnId="{7EAF895B-B433-4DC1-BD66-EB79AEDFF905}">
      <dgm:prSet/>
      <dgm:spPr/>
      <dgm:t>
        <a:bodyPr/>
        <a:lstStyle/>
        <a:p>
          <a:endParaRPr lang="en-US"/>
        </a:p>
      </dgm:t>
    </dgm:pt>
    <dgm:pt modelId="{576D09C6-147D-4F3E-9A7F-E2F1BCF4F377}" type="sibTrans" cxnId="{7EAF895B-B433-4DC1-BD66-EB79AEDFF905}">
      <dgm:prSet/>
      <dgm:spPr/>
      <dgm:t>
        <a:bodyPr/>
        <a:lstStyle/>
        <a:p>
          <a:endParaRPr lang="en-US"/>
        </a:p>
      </dgm:t>
    </dgm:pt>
    <dgm:pt modelId="{10A8D91C-E0DF-41A2-B26F-47B18AA2D70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Description</a:t>
          </a:r>
        </a:p>
      </dgm:t>
    </dgm:pt>
    <dgm:pt modelId="{DE1FCF34-B3F9-49E7-A620-03389B868934}" type="parTrans" cxnId="{55B2CEF4-13AC-4645-B144-9A976FBC21DF}">
      <dgm:prSet/>
      <dgm:spPr/>
      <dgm:t>
        <a:bodyPr/>
        <a:lstStyle/>
        <a:p>
          <a:endParaRPr lang="en-US"/>
        </a:p>
      </dgm:t>
    </dgm:pt>
    <dgm:pt modelId="{9C32E8BD-5D53-43FE-8763-ADF1F046CEE3}" type="sibTrans" cxnId="{55B2CEF4-13AC-4645-B144-9A976FBC21DF}">
      <dgm:prSet/>
      <dgm:spPr/>
      <dgm:t>
        <a:bodyPr/>
        <a:lstStyle/>
        <a:p>
          <a:endParaRPr lang="en-US"/>
        </a:p>
      </dgm:t>
    </dgm:pt>
    <dgm:pt modelId="{3B0F0FB6-10B1-4D3E-8B5B-7F705CB702C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Data Analysis</a:t>
          </a:r>
        </a:p>
      </dgm:t>
    </dgm:pt>
    <dgm:pt modelId="{C2CB0E51-E61D-4B62-8EF9-472C9D7EEFDD}" type="parTrans" cxnId="{F7CF541B-D24A-40FF-8A6E-38F2CEE8BE60}">
      <dgm:prSet/>
      <dgm:spPr/>
      <dgm:t>
        <a:bodyPr/>
        <a:lstStyle/>
        <a:p>
          <a:endParaRPr lang="en-US"/>
        </a:p>
      </dgm:t>
    </dgm:pt>
    <dgm:pt modelId="{EF0B6557-CAE7-4C3A-A41E-41D865C572BA}" type="sibTrans" cxnId="{F7CF541B-D24A-40FF-8A6E-38F2CEE8BE60}">
      <dgm:prSet/>
      <dgm:spPr/>
      <dgm:t>
        <a:bodyPr/>
        <a:lstStyle/>
        <a:p>
          <a:endParaRPr lang="en-US"/>
        </a:p>
      </dgm:t>
    </dgm:pt>
    <dgm:pt modelId="{18BB46D5-A13A-4D47-9B67-EF7ECA41D7E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Data Cleaning </a:t>
          </a:r>
        </a:p>
      </dgm:t>
    </dgm:pt>
    <dgm:pt modelId="{5CE8FC1D-1916-4385-91DD-39634DE43785}" type="parTrans" cxnId="{3AC78D74-E9E9-4FC4-9A79-F9D76A8D399F}">
      <dgm:prSet/>
      <dgm:spPr/>
      <dgm:t>
        <a:bodyPr/>
        <a:lstStyle/>
        <a:p>
          <a:endParaRPr lang="en-GB"/>
        </a:p>
      </dgm:t>
    </dgm:pt>
    <dgm:pt modelId="{BBE5D970-C4DC-4488-B2F1-86D57913119D}" type="sibTrans" cxnId="{3AC78D74-E9E9-4FC4-9A79-F9D76A8D399F}">
      <dgm:prSet/>
      <dgm:spPr/>
      <dgm:t>
        <a:bodyPr/>
        <a:lstStyle/>
        <a:p>
          <a:endParaRPr lang="en-GB"/>
        </a:p>
      </dgm:t>
    </dgm:pt>
    <dgm:pt modelId="{C35DC788-B598-4AC3-B1ED-76747694EC1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UI Integration</a:t>
          </a:r>
        </a:p>
      </dgm:t>
    </dgm:pt>
    <dgm:pt modelId="{9DA3F870-CB76-4BCE-B267-AB41FE56C95C}" type="parTrans" cxnId="{AE6597DB-A3FF-4371-AA63-B4626FC8E24A}">
      <dgm:prSet/>
      <dgm:spPr/>
      <dgm:t>
        <a:bodyPr/>
        <a:lstStyle/>
        <a:p>
          <a:endParaRPr lang="en-GB"/>
        </a:p>
      </dgm:t>
    </dgm:pt>
    <dgm:pt modelId="{7C7793B6-9460-44CD-B7FB-AB8F93D6F78C}" type="sibTrans" cxnId="{AE6597DB-A3FF-4371-AA63-B4626FC8E24A}">
      <dgm:prSet/>
      <dgm:spPr/>
      <dgm:t>
        <a:bodyPr/>
        <a:lstStyle/>
        <a:p>
          <a:endParaRPr lang="en-GB"/>
        </a:p>
      </dgm:t>
    </dgm:pt>
    <dgm:pt modelId="{B8865116-991C-437B-B166-F1D8DAF2F5D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Conclusion</a:t>
          </a:r>
        </a:p>
      </dgm:t>
    </dgm:pt>
    <dgm:pt modelId="{949DD9DD-2DCA-4775-9B56-92AE0879D459}" type="parTrans" cxnId="{5B4ABB55-00ED-455A-B249-D4FE68B3F049}">
      <dgm:prSet/>
      <dgm:spPr/>
      <dgm:t>
        <a:bodyPr/>
        <a:lstStyle/>
        <a:p>
          <a:endParaRPr lang="en-GB"/>
        </a:p>
      </dgm:t>
    </dgm:pt>
    <dgm:pt modelId="{7E734030-A51F-4DAD-978C-46719DC3BDCB}" type="sibTrans" cxnId="{5B4ABB55-00ED-455A-B249-D4FE68B3F049}">
      <dgm:prSet/>
      <dgm:spPr/>
      <dgm:t>
        <a:bodyPr/>
        <a:lstStyle/>
        <a:p>
          <a:endParaRPr lang="en-GB"/>
        </a:p>
      </dgm:t>
    </dgm:pt>
    <dgm:pt modelId="{52D579AF-2FFD-46E1-A01C-1A234461814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Proposed Approach</a:t>
          </a:r>
        </a:p>
      </dgm:t>
    </dgm:pt>
    <dgm:pt modelId="{B88E098F-BBBA-4E66-AD21-C2F61D7EE3A7}" type="parTrans" cxnId="{088C7F09-D2C0-4DA3-B256-3D2030F29B58}">
      <dgm:prSet/>
      <dgm:spPr/>
      <dgm:t>
        <a:bodyPr/>
        <a:lstStyle/>
        <a:p>
          <a:endParaRPr lang="en-GB"/>
        </a:p>
      </dgm:t>
    </dgm:pt>
    <dgm:pt modelId="{F9D05AD5-0F27-4C5B-B3DE-041ACE2CFFF4}" type="sibTrans" cxnId="{088C7F09-D2C0-4DA3-B256-3D2030F29B58}">
      <dgm:prSet/>
      <dgm:spPr/>
      <dgm:t>
        <a:bodyPr/>
        <a:lstStyle/>
        <a:p>
          <a:endParaRPr lang="en-GB"/>
        </a:p>
      </dgm:t>
    </dgm:pt>
    <dgm:pt modelId="{2DFA4920-9F0B-4FC7-BEE4-5079BCAD6F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Business Problem</a:t>
          </a:r>
          <a:endParaRPr lang="en-GB" dirty="0"/>
        </a:p>
      </dgm:t>
    </dgm:pt>
    <dgm:pt modelId="{1ABDBA21-2C1C-4342-9B68-8551494A63F8}" type="parTrans" cxnId="{5C1FBCD2-CEBC-4FD6-8027-CEBBDA49DDE4}">
      <dgm:prSet/>
      <dgm:spPr/>
      <dgm:t>
        <a:bodyPr/>
        <a:lstStyle/>
        <a:p>
          <a:endParaRPr lang="en-GB"/>
        </a:p>
      </dgm:t>
    </dgm:pt>
    <dgm:pt modelId="{60952FEA-F434-4124-8E19-447E487268F0}" type="sibTrans" cxnId="{5C1FBCD2-CEBC-4FD6-8027-CEBBDA49DDE4}">
      <dgm:prSet/>
      <dgm:spPr/>
      <dgm:t>
        <a:bodyPr/>
        <a:lstStyle/>
        <a:p>
          <a:endParaRPr lang="en-GB"/>
        </a:p>
      </dgm:t>
    </dgm:pt>
    <dgm:pt modelId="{060E84ED-8092-4E2B-8007-A15771380A4F}" type="pres">
      <dgm:prSet presAssocID="{A9B81294-A2C6-414A-BA35-6C859F6E03AB}" presName="root" presStyleCnt="0">
        <dgm:presLayoutVars>
          <dgm:dir/>
          <dgm:resizeHandles val="exact"/>
        </dgm:presLayoutVars>
      </dgm:prSet>
      <dgm:spPr/>
    </dgm:pt>
    <dgm:pt modelId="{7959AD01-DA41-4A3D-B62A-BD7ED0C4EE0E}" type="pres">
      <dgm:prSet presAssocID="{E145C562-C38C-47F6-89A1-1040F0B839BC}" presName="compNode" presStyleCnt="0"/>
      <dgm:spPr/>
    </dgm:pt>
    <dgm:pt modelId="{21971E2C-2324-4AA6-979A-AF62FE4D5002}" type="pres">
      <dgm:prSet presAssocID="{E145C562-C38C-47F6-89A1-1040F0B839BC}" presName="bgRect" presStyleLbl="bgShp" presStyleIdx="0" presStyleCnt="9"/>
      <dgm:spPr/>
    </dgm:pt>
    <dgm:pt modelId="{CF08326F-8DAB-4C48-BC0B-75348BEFDB01}" type="pres">
      <dgm:prSet presAssocID="{E145C562-C38C-47F6-89A1-1040F0B839BC}" presName="iconRect" presStyleLbl="node1" presStyleIdx="0" presStyleCnt="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9EFFDED-2D57-4E67-9B9A-AAE6B99C5A72}" type="pres">
      <dgm:prSet presAssocID="{E145C562-C38C-47F6-89A1-1040F0B839BC}" presName="spaceRect" presStyleCnt="0"/>
      <dgm:spPr/>
    </dgm:pt>
    <dgm:pt modelId="{F62ECA15-F4D7-4E3B-AB18-5B21D71536F6}" type="pres">
      <dgm:prSet presAssocID="{E145C562-C38C-47F6-89A1-1040F0B839BC}" presName="parTx" presStyleLbl="revTx" presStyleIdx="0" presStyleCnt="9">
        <dgm:presLayoutVars>
          <dgm:chMax val="0"/>
          <dgm:chPref val="0"/>
        </dgm:presLayoutVars>
      </dgm:prSet>
      <dgm:spPr/>
    </dgm:pt>
    <dgm:pt modelId="{B3B4B397-9672-4885-AEDC-E59030391853}" type="pres">
      <dgm:prSet presAssocID="{B3093931-542A-426D-AFFF-F7FE6B3931B2}" presName="sibTrans" presStyleCnt="0"/>
      <dgm:spPr/>
    </dgm:pt>
    <dgm:pt modelId="{0F0B8182-F330-4330-8A9B-CAAFD4C35BDE}" type="pres">
      <dgm:prSet presAssocID="{2DFA4920-9F0B-4FC7-BEE4-5079BCAD6F97}" presName="compNode" presStyleCnt="0"/>
      <dgm:spPr/>
    </dgm:pt>
    <dgm:pt modelId="{3EA28B98-38CB-46D6-A539-86527C1A0142}" type="pres">
      <dgm:prSet presAssocID="{2DFA4920-9F0B-4FC7-BEE4-5079BCAD6F97}" presName="bgRect" presStyleLbl="bgShp" presStyleIdx="1" presStyleCnt="9"/>
      <dgm:spPr/>
    </dgm:pt>
    <dgm:pt modelId="{CAF17994-13B9-4028-B6D5-85B80C9C5277}" type="pres">
      <dgm:prSet presAssocID="{2DFA4920-9F0B-4FC7-BEE4-5079BCAD6F97}" presName="iconRect" presStyleLbl="node1" presStyleIdx="1" presStyleCnt="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64A93CB-ACA4-4A95-BC32-789A887A3239}" type="pres">
      <dgm:prSet presAssocID="{2DFA4920-9F0B-4FC7-BEE4-5079BCAD6F97}" presName="spaceRect" presStyleCnt="0"/>
      <dgm:spPr/>
    </dgm:pt>
    <dgm:pt modelId="{0EBA5211-61B0-4F6A-97EC-00FEFBCF62CB}" type="pres">
      <dgm:prSet presAssocID="{2DFA4920-9F0B-4FC7-BEE4-5079BCAD6F97}" presName="parTx" presStyleLbl="revTx" presStyleIdx="1" presStyleCnt="9">
        <dgm:presLayoutVars>
          <dgm:chMax val="0"/>
          <dgm:chPref val="0"/>
        </dgm:presLayoutVars>
      </dgm:prSet>
      <dgm:spPr/>
    </dgm:pt>
    <dgm:pt modelId="{99187E25-05EC-4BBD-9F0E-31D47584451A}" type="pres">
      <dgm:prSet presAssocID="{60952FEA-F434-4124-8E19-447E487268F0}" presName="sibTrans" presStyleCnt="0"/>
      <dgm:spPr/>
    </dgm:pt>
    <dgm:pt modelId="{B63182AF-5AC3-46B3-9EDD-1C3C0AB8F6AF}" type="pres">
      <dgm:prSet presAssocID="{68E15821-323A-41A1-95A0-E9738587664B}" presName="compNode" presStyleCnt="0"/>
      <dgm:spPr/>
    </dgm:pt>
    <dgm:pt modelId="{CA8BBB19-39D1-42C5-A36E-E90FC4632652}" type="pres">
      <dgm:prSet presAssocID="{68E15821-323A-41A1-95A0-E9738587664B}" presName="bgRect" presStyleLbl="bgShp" presStyleIdx="2" presStyleCnt="9"/>
      <dgm:spPr/>
    </dgm:pt>
    <dgm:pt modelId="{693F0E02-2905-4FA1-A202-8A9CD520101F}" type="pres">
      <dgm:prSet presAssocID="{68E15821-323A-41A1-95A0-E9738587664B}" presName="iconRect" presStyleLbl="node1" presStyleIdx="2" presStyleCnt="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5B601E2-B6A5-4473-9216-B0CC76D69206}" type="pres">
      <dgm:prSet presAssocID="{68E15821-323A-41A1-95A0-E9738587664B}" presName="spaceRect" presStyleCnt="0"/>
      <dgm:spPr/>
    </dgm:pt>
    <dgm:pt modelId="{54615D4B-A8B1-4A0C-9003-BB8E2C32E084}" type="pres">
      <dgm:prSet presAssocID="{68E15821-323A-41A1-95A0-E9738587664B}" presName="parTx" presStyleLbl="revTx" presStyleIdx="2" presStyleCnt="9">
        <dgm:presLayoutVars>
          <dgm:chMax val="0"/>
          <dgm:chPref val="0"/>
        </dgm:presLayoutVars>
      </dgm:prSet>
      <dgm:spPr/>
    </dgm:pt>
    <dgm:pt modelId="{D2E4E177-5003-48A5-89E8-B959D74219D3}" type="pres">
      <dgm:prSet presAssocID="{576D09C6-147D-4F3E-9A7F-E2F1BCF4F377}" presName="sibTrans" presStyleCnt="0"/>
      <dgm:spPr/>
    </dgm:pt>
    <dgm:pt modelId="{74649A68-63AB-4F90-959F-C6A2A2AA18A2}" type="pres">
      <dgm:prSet presAssocID="{10A8D91C-E0DF-41A2-B26F-47B18AA2D705}" presName="compNode" presStyleCnt="0"/>
      <dgm:spPr/>
    </dgm:pt>
    <dgm:pt modelId="{73D52A52-DDB2-4E4E-86DE-EB19BA017871}" type="pres">
      <dgm:prSet presAssocID="{10A8D91C-E0DF-41A2-B26F-47B18AA2D705}" presName="bgRect" presStyleLbl="bgShp" presStyleIdx="3" presStyleCnt="9"/>
      <dgm:spPr/>
    </dgm:pt>
    <dgm:pt modelId="{E0659B73-5240-4266-A649-C224923E8F68}" type="pres">
      <dgm:prSet presAssocID="{10A8D91C-E0DF-41A2-B26F-47B18AA2D705}" presName="iconRect" presStyleLbl="node1" presStyleIdx="3" presStyleCnt="9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9E99EFA-7088-4517-BED6-8AD46E3BD952}" type="pres">
      <dgm:prSet presAssocID="{10A8D91C-E0DF-41A2-B26F-47B18AA2D705}" presName="spaceRect" presStyleCnt="0"/>
      <dgm:spPr/>
    </dgm:pt>
    <dgm:pt modelId="{5FA7A684-0790-4DA9-811E-0E9081E8BE77}" type="pres">
      <dgm:prSet presAssocID="{10A8D91C-E0DF-41A2-B26F-47B18AA2D705}" presName="parTx" presStyleLbl="revTx" presStyleIdx="3" presStyleCnt="9">
        <dgm:presLayoutVars>
          <dgm:chMax val="0"/>
          <dgm:chPref val="0"/>
        </dgm:presLayoutVars>
      </dgm:prSet>
      <dgm:spPr/>
    </dgm:pt>
    <dgm:pt modelId="{6F9CABEA-AFF4-48F0-AE4B-07FE99754B8C}" type="pres">
      <dgm:prSet presAssocID="{9C32E8BD-5D53-43FE-8763-ADF1F046CEE3}" presName="sibTrans" presStyleCnt="0"/>
      <dgm:spPr/>
    </dgm:pt>
    <dgm:pt modelId="{06E4E680-02FD-4508-B3C5-684C0C1FDDDF}" type="pres">
      <dgm:prSet presAssocID="{18BB46D5-A13A-4D47-9B67-EF7ECA41D7E2}" presName="compNode" presStyleCnt="0"/>
      <dgm:spPr/>
    </dgm:pt>
    <dgm:pt modelId="{53E11E34-EA75-43B1-9F0C-33EC11A190A2}" type="pres">
      <dgm:prSet presAssocID="{18BB46D5-A13A-4D47-9B67-EF7ECA41D7E2}" presName="bgRect" presStyleLbl="bgShp" presStyleIdx="4" presStyleCnt="9"/>
      <dgm:spPr/>
    </dgm:pt>
    <dgm:pt modelId="{6B0A4D3B-C341-4737-A204-0D737BDD9A0D}" type="pres">
      <dgm:prSet presAssocID="{18BB46D5-A13A-4D47-9B67-EF7ECA41D7E2}" presName="iconRect" presStyleLbl="node1" presStyleIdx="4" presStyleCnt="9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6C3A51C-20C0-4ED0-AF8D-2CC019C5B7FC}" type="pres">
      <dgm:prSet presAssocID="{18BB46D5-A13A-4D47-9B67-EF7ECA41D7E2}" presName="spaceRect" presStyleCnt="0"/>
      <dgm:spPr/>
    </dgm:pt>
    <dgm:pt modelId="{3499F6B9-A685-4319-817B-C6D8C3F0C470}" type="pres">
      <dgm:prSet presAssocID="{18BB46D5-A13A-4D47-9B67-EF7ECA41D7E2}" presName="parTx" presStyleLbl="revTx" presStyleIdx="4" presStyleCnt="9">
        <dgm:presLayoutVars>
          <dgm:chMax val="0"/>
          <dgm:chPref val="0"/>
        </dgm:presLayoutVars>
      </dgm:prSet>
      <dgm:spPr/>
    </dgm:pt>
    <dgm:pt modelId="{D23309DF-D70C-4284-8058-A286649A6E65}" type="pres">
      <dgm:prSet presAssocID="{BBE5D970-C4DC-4488-B2F1-86D57913119D}" presName="sibTrans" presStyleCnt="0"/>
      <dgm:spPr/>
    </dgm:pt>
    <dgm:pt modelId="{F9A9CB2C-8BE3-4672-8263-C9F2BC3D7BD1}" type="pres">
      <dgm:prSet presAssocID="{52D579AF-2FFD-46E1-A01C-1A234461814C}" presName="compNode" presStyleCnt="0"/>
      <dgm:spPr/>
    </dgm:pt>
    <dgm:pt modelId="{DDCAF200-BED2-471A-A422-6ADDCE39E10C}" type="pres">
      <dgm:prSet presAssocID="{52D579AF-2FFD-46E1-A01C-1A234461814C}" presName="bgRect" presStyleLbl="bgShp" presStyleIdx="5" presStyleCnt="9"/>
      <dgm:spPr/>
    </dgm:pt>
    <dgm:pt modelId="{ACE6439F-6749-40B3-A802-4EEDCBCE7224}" type="pres">
      <dgm:prSet presAssocID="{52D579AF-2FFD-46E1-A01C-1A234461814C}" presName="iconRect" presStyleLbl="node1" presStyleIdx="5" presStyleCnt="9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2A3CA086-D9A7-4741-A6DD-A555744CFF35}" type="pres">
      <dgm:prSet presAssocID="{52D579AF-2FFD-46E1-A01C-1A234461814C}" presName="spaceRect" presStyleCnt="0"/>
      <dgm:spPr/>
    </dgm:pt>
    <dgm:pt modelId="{5D712148-3E37-4122-94AB-DE48DA78A587}" type="pres">
      <dgm:prSet presAssocID="{52D579AF-2FFD-46E1-A01C-1A234461814C}" presName="parTx" presStyleLbl="revTx" presStyleIdx="5" presStyleCnt="9">
        <dgm:presLayoutVars>
          <dgm:chMax val="0"/>
          <dgm:chPref val="0"/>
        </dgm:presLayoutVars>
      </dgm:prSet>
      <dgm:spPr/>
    </dgm:pt>
    <dgm:pt modelId="{83297679-463B-4565-8DE5-636256AF1E31}" type="pres">
      <dgm:prSet presAssocID="{F9D05AD5-0F27-4C5B-B3DE-041ACE2CFFF4}" presName="sibTrans" presStyleCnt="0"/>
      <dgm:spPr/>
    </dgm:pt>
    <dgm:pt modelId="{1C24D34F-C8BB-4325-ACDD-C70E3DAFF6AC}" type="pres">
      <dgm:prSet presAssocID="{3B0F0FB6-10B1-4D3E-8B5B-7F705CB702CB}" presName="compNode" presStyleCnt="0"/>
      <dgm:spPr/>
    </dgm:pt>
    <dgm:pt modelId="{88D24F87-ED0C-4FBF-B11D-F8FBA9CA7F36}" type="pres">
      <dgm:prSet presAssocID="{3B0F0FB6-10B1-4D3E-8B5B-7F705CB702CB}" presName="bgRect" presStyleLbl="bgShp" presStyleIdx="6" presStyleCnt="9"/>
      <dgm:spPr/>
    </dgm:pt>
    <dgm:pt modelId="{8D40F555-A4DB-476E-B730-B95A7F6C1B73}" type="pres">
      <dgm:prSet presAssocID="{3B0F0FB6-10B1-4D3E-8B5B-7F705CB702CB}" presName="iconRect" presStyleLbl="node1" presStyleIdx="6" presStyleCnt="9"/>
      <dgm:spPr/>
    </dgm:pt>
    <dgm:pt modelId="{C65BA39D-38E0-4300-BEBB-2E53AC541885}" type="pres">
      <dgm:prSet presAssocID="{3B0F0FB6-10B1-4D3E-8B5B-7F705CB702CB}" presName="spaceRect" presStyleCnt="0"/>
      <dgm:spPr/>
    </dgm:pt>
    <dgm:pt modelId="{0D6B418C-8E5C-489D-9DE8-03CF92C812D3}" type="pres">
      <dgm:prSet presAssocID="{3B0F0FB6-10B1-4D3E-8B5B-7F705CB702CB}" presName="parTx" presStyleLbl="revTx" presStyleIdx="6" presStyleCnt="9">
        <dgm:presLayoutVars>
          <dgm:chMax val="0"/>
          <dgm:chPref val="0"/>
        </dgm:presLayoutVars>
      </dgm:prSet>
      <dgm:spPr/>
    </dgm:pt>
    <dgm:pt modelId="{D518ADF7-701B-4691-B060-C04046AE6BBA}" type="pres">
      <dgm:prSet presAssocID="{EF0B6557-CAE7-4C3A-A41E-41D865C572BA}" presName="sibTrans" presStyleCnt="0"/>
      <dgm:spPr/>
    </dgm:pt>
    <dgm:pt modelId="{451A1CCF-1FC8-4905-BA4B-7C2D9E36D29F}" type="pres">
      <dgm:prSet presAssocID="{C35DC788-B598-4AC3-B1ED-76747694EC1B}" presName="compNode" presStyleCnt="0"/>
      <dgm:spPr/>
    </dgm:pt>
    <dgm:pt modelId="{0ECCAA8E-9CF4-401F-AA12-D9BC94DB088F}" type="pres">
      <dgm:prSet presAssocID="{C35DC788-B598-4AC3-B1ED-76747694EC1B}" presName="bgRect" presStyleLbl="bgShp" presStyleIdx="7" presStyleCnt="9"/>
      <dgm:spPr/>
    </dgm:pt>
    <dgm:pt modelId="{2C8182CB-8D99-4DC1-8EB6-A210D4B7A060}" type="pres">
      <dgm:prSet presAssocID="{C35DC788-B598-4AC3-B1ED-76747694EC1B}" presName="iconRect" presStyleLbl="node1" presStyleIdx="7" presStyleCnt="9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3B7985A8-C184-4B8A-BBA0-B8E8B2BC7AD0}" type="pres">
      <dgm:prSet presAssocID="{C35DC788-B598-4AC3-B1ED-76747694EC1B}" presName="spaceRect" presStyleCnt="0"/>
      <dgm:spPr/>
    </dgm:pt>
    <dgm:pt modelId="{C61628AD-6EB5-46F6-8ECE-82123B58CD5A}" type="pres">
      <dgm:prSet presAssocID="{C35DC788-B598-4AC3-B1ED-76747694EC1B}" presName="parTx" presStyleLbl="revTx" presStyleIdx="7" presStyleCnt="9">
        <dgm:presLayoutVars>
          <dgm:chMax val="0"/>
          <dgm:chPref val="0"/>
        </dgm:presLayoutVars>
      </dgm:prSet>
      <dgm:spPr/>
    </dgm:pt>
    <dgm:pt modelId="{51AAE325-F31F-4BDC-95B8-4267360C74C0}" type="pres">
      <dgm:prSet presAssocID="{7C7793B6-9460-44CD-B7FB-AB8F93D6F78C}" presName="sibTrans" presStyleCnt="0"/>
      <dgm:spPr/>
    </dgm:pt>
    <dgm:pt modelId="{34D2B3FC-7458-4B41-817F-83DF9D17CC3D}" type="pres">
      <dgm:prSet presAssocID="{B8865116-991C-437B-B166-F1D8DAF2F5D8}" presName="compNode" presStyleCnt="0"/>
      <dgm:spPr/>
    </dgm:pt>
    <dgm:pt modelId="{75B43A9B-9D6D-4CFD-B6D6-4167C5D3E69F}" type="pres">
      <dgm:prSet presAssocID="{B8865116-991C-437B-B166-F1D8DAF2F5D8}" presName="bgRect" presStyleLbl="bgShp" presStyleIdx="8" presStyleCnt="9"/>
      <dgm:spPr/>
    </dgm:pt>
    <dgm:pt modelId="{CEB1D35E-89CE-4A5A-B9F6-F6F7D78B8D54}" type="pres">
      <dgm:prSet presAssocID="{B8865116-991C-437B-B166-F1D8DAF2F5D8}" presName="iconRect" presStyleLbl="node1" presStyleIdx="8" presStyleCnt="9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E5F6DDA9-EC16-4CDC-950C-0C3285C17C8A}" type="pres">
      <dgm:prSet presAssocID="{B8865116-991C-437B-B166-F1D8DAF2F5D8}" presName="spaceRect" presStyleCnt="0"/>
      <dgm:spPr/>
    </dgm:pt>
    <dgm:pt modelId="{2647DCB3-156F-43F8-85ED-AFB5E3FDF0B5}" type="pres">
      <dgm:prSet presAssocID="{B8865116-991C-437B-B166-F1D8DAF2F5D8}" presName="parTx" presStyleLbl="revTx" presStyleIdx="8" presStyleCnt="9">
        <dgm:presLayoutVars>
          <dgm:chMax val="0"/>
          <dgm:chPref val="0"/>
        </dgm:presLayoutVars>
      </dgm:prSet>
      <dgm:spPr/>
    </dgm:pt>
  </dgm:ptLst>
  <dgm:cxnLst>
    <dgm:cxn modelId="{639A7300-AD33-4BB6-A50F-85D97F9A8FCF}" type="presOf" srcId="{10A8D91C-E0DF-41A2-B26F-47B18AA2D705}" destId="{5FA7A684-0790-4DA9-811E-0E9081E8BE77}" srcOrd="0" destOrd="0" presId="urn:microsoft.com/office/officeart/2018/2/layout/IconVerticalSolidList"/>
    <dgm:cxn modelId="{088C7F09-D2C0-4DA3-B256-3D2030F29B58}" srcId="{A9B81294-A2C6-414A-BA35-6C859F6E03AB}" destId="{52D579AF-2FFD-46E1-A01C-1A234461814C}" srcOrd="5" destOrd="0" parTransId="{B88E098F-BBBA-4E66-AD21-C2F61D7EE3A7}" sibTransId="{F9D05AD5-0F27-4C5B-B3DE-041ACE2CFFF4}"/>
    <dgm:cxn modelId="{F7CF541B-D24A-40FF-8A6E-38F2CEE8BE60}" srcId="{A9B81294-A2C6-414A-BA35-6C859F6E03AB}" destId="{3B0F0FB6-10B1-4D3E-8B5B-7F705CB702CB}" srcOrd="6" destOrd="0" parTransId="{C2CB0E51-E61D-4B62-8EF9-472C9D7EEFDD}" sibTransId="{EF0B6557-CAE7-4C3A-A41E-41D865C572BA}"/>
    <dgm:cxn modelId="{7EAF895B-B433-4DC1-BD66-EB79AEDFF905}" srcId="{A9B81294-A2C6-414A-BA35-6C859F6E03AB}" destId="{68E15821-323A-41A1-95A0-E9738587664B}" srcOrd="2" destOrd="0" parTransId="{D3A755C8-9615-44DE-BE2F-38DDCD982DF3}" sibTransId="{576D09C6-147D-4F3E-9A7F-E2F1BCF4F377}"/>
    <dgm:cxn modelId="{08FB1266-A19D-424E-B55B-704E3ACF9984}" type="presOf" srcId="{C35DC788-B598-4AC3-B1ED-76747694EC1B}" destId="{C61628AD-6EB5-46F6-8ECE-82123B58CD5A}" srcOrd="0" destOrd="0" presId="urn:microsoft.com/office/officeart/2018/2/layout/IconVerticalSolidList"/>
    <dgm:cxn modelId="{518AE96C-1A90-4ED2-99D4-B5669B3C84CD}" type="presOf" srcId="{B8865116-991C-437B-B166-F1D8DAF2F5D8}" destId="{2647DCB3-156F-43F8-85ED-AFB5E3FDF0B5}" srcOrd="0" destOrd="0" presId="urn:microsoft.com/office/officeart/2018/2/layout/IconVerticalSolidList"/>
    <dgm:cxn modelId="{B6CD1951-D842-4160-A4EE-B885CF521A64}" type="presOf" srcId="{52D579AF-2FFD-46E1-A01C-1A234461814C}" destId="{5D712148-3E37-4122-94AB-DE48DA78A587}" srcOrd="0" destOrd="0" presId="urn:microsoft.com/office/officeart/2018/2/layout/IconVerticalSolidList"/>
    <dgm:cxn modelId="{3AC78D74-E9E9-4FC4-9A79-F9D76A8D399F}" srcId="{A9B81294-A2C6-414A-BA35-6C859F6E03AB}" destId="{18BB46D5-A13A-4D47-9B67-EF7ECA41D7E2}" srcOrd="4" destOrd="0" parTransId="{5CE8FC1D-1916-4385-91DD-39634DE43785}" sibTransId="{BBE5D970-C4DC-4488-B2F1-86D57913119D}"/>
    <dgm:cxn modelId="{5B4ABB55-00ED-455A-B249-D4FE68B3F049}" srcId="{A9B81294-A2C6-414A-BA35-6C859F6E03AB}" destId="{B8865116-991C-437B-B166-F1D8DAF2F5D8}" srcOrd="8" destOrd="0" parTransId="{949DD9DD-2DCA-4775-9B56-92AE0879D459}" sibTransId="{7E734030-A51F-4DAD-978C-46719DC3BDCB}"/>
    <dgm:cxn modelId="{7C323F99-DC5C-4654-9774-2824F9A55346}" type="presOf" srcId="{3B0F0FB6-10B1-4D3E-8B5B-7F705CB702CB}" destId="{0D6B418C-8E5C-489D-9DE8-03CF92C812D3}" srcOrd="0" destOrd="0" presId="urn:microsoft.com/office/officeart/2018/2/layout/IconVerticalSolidList"/>
    <dgm:cxn modelId="{6AA262A7-A124-434C-B2FE-A484CAE2F474}" type="presOf" srcId="{18BB46D5-A13A-4D47-9B67-EF7ECA41D7E2}" destId="{3499F6B9-A685-4319-817B-C6D8C3F0C470}" srcOrd="0" destOrd="0" presId="urn:microsoft.com/office/officeart/2018/2/layout/IconVerticalSolidList"/>
    <dgm:cxn modelId="{A9DEFDBE-F149-4A4A-84B4-456166E90337}" type="presOf" srcId="{2DFA4920-9F0B-4FC7-BEE4-5079BCAD6F97}" destId="{0EBA5211-61B0-4F6A-97EC-00FEFBCF62CB}" srcOrd="0" destOrd="0" presId="urn:microsoft.com/office/officeart/2018/2/layout/IconVerticalSolidList"/>
    <dgm:cxn modelId="{A17C88CA-A7D7-4416-B4E0-493A513CECD9}" type="presOf" srcId="{68E15821-323A-41A1-95A0-E9738587664B}" destId="{54615D4B-A8B1-4A0C-9003-BB8E2C32E084}" srcOrd="0" destOrd="0" presId="urn:microsoft.com/office/officeart/2018/2/layout/IconVerticalSolidList"/>
    <dgm:cxn modelId="{394BA9D1-F54F-4A34-B857-F38A3217635E}" type="presOf" srcId="{E145C562-C38C-47F6-89A1-1040F0B839BC}" destId="{F62ECA15-F4D7-4E3B-AB18-5B21D71536F6}" srcOrd="0" destOrd="0" presId="urn:microsoft.com/office/officeart/2018/2/layout/IconVerticalSolidList"/>
    <dgm:cxn modelId="{5C1FBCD2-CEBC-4FD6-8027-CEBBDA49DDE4}" srcId="{A9B81294-A2C6-414A-BA35-6C859F6E03AB}" destId="{2DFA4920-9F0B-4FC7-BEE4-5079BCAD6F97}" srcOrd="1" destOrd="0" parTransId="{1ABDBA21-2C1C-4342-9B68-8551494A63F8}" sibTransId="{60952FEA-F434-4124-8E19-447E487268F0}"/>
    <dgm:cxn modelId="{63217BD5-5858-4F3F-8F95-BE9E1D433F49}" type="presOf" srcId="{A9B81294-A2C6-414A-BA35-6C859F6E03AB}" destId="{060E84ED-8092-4E2B-8007-A15771380A4F}" srcOrd="0" destOrd="0" presId="urn:microsoft.com/office/officeart/2018/2/layout/IconVerticalSolidList"/>
    <dgm:cxn modelId="{AE6597DB-A3FF-4371-AA63-B4626FC8E24A}" srcId="{A9B81294-A2C6-414A-BA35-6C859F6E03AB}" destId="{C35DC788-B598-4AC3-B1ED-76747694EC1B}" srcOrd="7" destOrd="0" parTransId="{9DA3F870-CB76-4BCE-B267-AB41FE56C95C}" sibTransId="{7C7793B6-9460-44CD-B7FB-AB8F93D6F78C}"/>
    <dgm:cxn modelId="{A76044E2-832B-4AA1-9236-B673CB5F72DE}" srcId="{A9B81294-A2C6-414A-BA35-6C859F6E03AB}" destId="{E145C562-C38C-47F6-89A1-1040F0B839BC}" srcOrd="0" destOrd="0" parTransId="{8462ACC9-F1A5-4122-8DE7-675C70E46F9C}" sibTransId="{B3093931-542A-426D-AFFF-F7FE6B3931B2}"/>
    <dgm:cxn modelId="{55B2CEF4-13AC-4645-B144-9A976FBC21DF}" srcId="{A9B81294-A2C6-414A-BA35-6C859F6E03AB}" destId="{10A8D91C-E0DF-41A2-B26F-47B18AA2D705}" srcOrd="3" destOrd="0" parTransId="{DE1FCF34-B3F9-49E7-A620-03389B868934}" sibTransId="{9C32E8BD-5D53-43FE-8763-ADF1F046CEE3}"/>
    <dgm:cxn modelId="{86FF5371-3CD1-4BDF-9768-46A1323EB638}" type="presParOf" srcId="{060E84ED-8092-4E2B-8007-A15771380A4F}" destId="{7959AD01-DA41-4A3D-B62A-BD7ED0C4EE0E}" srcOrd="0" destOrd="0" presId="urn:microsoft.com/office/officeart/2018/2/layout/IconVerticalSolidList"/>
    <dgm:cxn modelId="{6CD1F4FB-963C-45C9-849A-7A35DE87AFCD}" type="presParOf" srcId="{7959AD01-DA41-4A3D-B62A-BD7ED0C4EE0E}" destId="{21971E2C-2324-4AA6-979A-AF62FE4D5002}" srcOrd="0" destOrd="0" presId="urn:microsoft.com/office/officeart/2018/2/layout/IconVerticalSolidList"/>
    <dgm:cxn modelId="{FC946AB0-B44B-4D08-8E1B-BE6FDB52ECCF}" type="presParOf" srcId="{7959AD01-DA41-4A3D-B62A-BD7ED0C4EE0E}" destId="{CF08326F-8DAB-4C48-BC0B-75348BEFDB01}" srcOrd="1" destOrd="0" presId="urn:microsoft.com/office/officeart/2018/2/layout/IconVerticalSolidList"/>
    <dgm:cxn modelId="{D644BEA4-4C6E-43E7-AE46-FEFBAA216D08}" type="presParOf" srcId="{7959AD01-DA41-4A3D-B62A-BD7ED0C4EE0E}" destId="{A9EFFDED-2D57-4E67-9B9A-AAE6B99C5A72}" srcOrd="2" destOrd="0" presId="urn:microsoft.com/office/officeart/2018/2/layout/IconVerticalSolidList"/>
    <dgm:cxn modelId="{C148C49D-D6C1-46E8-8B05-E45B17BBED27}" type="presParOf" srcId="{7959AD01-DA41-4A3D-B62A-BD7ED0C4EE0E}" destId="{F62ECA15-F4D7-4E3B-AB18-5B21D71536F6}" srcOrd="3" destOrd="0" presId="urn:microsoft.com/office/officeart/2018/2/layout/IconVerticalSolidList"/>
    <dgm:cxn modelId="{C44CC6F4-B267-4A1E-BA36-EAAA3F0C16AB}" type="presParOf" srcId="{060E84ED-8092-4E2B-8007-A15771380A4F}" destId="{B3B4B397-9672-4885-AEDC-E59030391853}" srcOrd="1" destOrd="0" presId="urn:microsoft.com/office/officeart/2018/2/layout/IconVerticalSolidList"/>
    <dgm:cxn modelId="{71787D29-C584-4359-836E-DF344C56D263}" type="presParOf" srcId="{060E84ED-8092-4E2B-8007-A15771380A4F}" destId="{0F0B8182-F330-4330-8A9B-CAAFD4C35BDE}" srcOrd="2" destOrd="0" presId="urn:microsoft.com/office/officeart/2018/2/layout/IconVerticalSolidList"/>
    <dgm:cxn modelId="{2C457798-476E-406F-A237-6645AD2AC2FC}" type="presParOf" srcId="{0F0B8182-F330-4330-8A9B-CAAFD4C35BDE}" destId="{3EA28B98-38CB-46D6-A539-86527C1A0142}" srcOrd="0" destOrd="0" presId="urn:microsoft.com/office/officeart/2018/2/layout/IconVerticalSolidList"/>
    <dgm:cxn modelId="{ABB8E61C-33C8-48EC-AFEB-6D420F564A2E}" type="presParOf" srcId="{0F0B8182-F330-4330-8A9B-CAAFD4C35BDE}" destId="{CAF17994-13B9-4028-B6D5-85B80C9C5277}" srcOrd="1" destOrd="0" presId="urn:microsoft.com/office/officeart/2018/2/layout/IconVerticalSolidList"/>
    <dgm:cxn modelId="{08D2B655-4004-4114-845D-7452D0607300}" type="presParOf" srcId="{0F0B8182-F330-4330-8A9B-CAAFD4C35BDE}" destId="{864A93CB-ACA4-4A95-BC32-789A887A3239}" srcOrd="2" destOrd="0" presId="urn:microsoft.com/office/officeart/2018/2/layout/IconVerticalSolidList"/>
    <dgm:cxn modelId="{67B5D808-28F2-4351-B41A-E9C789F1BB63}" type="presParOf" srcId="{0F0B8182-F330-4330-8A9B-CAAFD4C35BDE}" destId="{0EBA5211-61B0-4F6A-97EC-00FEFBCF62CB}" srcOrd="3" destOrd="0" presId="urn:microsoft.com/office/officeart/2018/2/layout/IconVerticalSolidList"/>
    <dgm:cxn modelId="{48C41CDC-85AC-4386-BF51-844DF08794DC}" type="presParOf" srcId="{060E84ED-8092-4E2B-8007-A15771380A4F}" destId="{99187E25-05EC-4BBD-9F0E-31D47584451A}" srcOrd="3" destOrd="0" presId="urn:microsoft.com/office/officeart/2018/2/layout/IconVerticalSolidList"/>
    <dgm:cxn modelId="{F557191F-931C-464D-8AD0-6E98415DCB31}" type="presParOf" srcId="{060E84ED-8092-4E2B-8007-A15771380A4F}" destId="{B63182AF-5AC3-46B3-9EDD-1C3C0AB8F6AF}" srcOrd="4" destOrd="0" presId="urn:microsoft.com/office/officeart/2018/2/layout/IconVerticalSolidList"/>
    <dgm:cxn modelId="{C4D3EE3B-FA52-4F27-B14A-F76C39142EAD}" type="presParOf" srcId="{B63182AF-5AC3-46B3-9EDD-1C3C0AB8F6AF}" destId="{CA8BBB19-39D1-42C5-A36E-E90FC4632652}" srcOrd="0" destOrd="0" presId="urn:microsoft.com/office/officeart/2018/2/layout/IconVerticalSolidList"/>
    <dgm:cxn modelId="{1AC67F67-5211-4202-B3DE-3FF54F459A28}" type="presParOf" srcId="{B63182AF-5AC3-46B3-9EDD-1C3C0AB8F6AF}" destId="{693F0E02-2905-4FA1-A202-8A9CD520101F}" srcOrd="1" destOrd="0" presId="urn:microsoft.com/office/officeart/2018/2/layout/IconVerticalSolidList"/>
    <dgm:cxn modelId="{7638C7DE-5950-4238-BC2A-656A1F367BE3}" type="presParOf" srcId="{B63182AF-5AC3-46B3-9EDD-1C3C0AB8F6AF}" destId="{25B601E2-B6A5-4473-9216-B0CC76D69206}" srcOrd="2" destOrd="0" presId="urn:microsoft.com/office/officeart/2018/2/layout/IconVerticalSolidList"/>
    <dgm:cxn modelId="{0F85268C-DC36-490E-93F3-F539F1D58807}" type="presParOf" srcId="{B63182AF-5AC3-46B3-9EDD-1C3C0AB8F6AF}" destId="{54615D4B-A8B1-4A0C-9003-BB8E2C32E084}" srcOrd="3" destOrd="0" presId="urn:microsoft.com/office/officeart/2018/2/layout/IconVerticalSolidList"/>
    <dgm:cxn modelId="{856E8361-99DD-45C4-9488-86B9790E6817}" type="presParOf" srcId="{060E84ED-8092-4E2B-8007-A15771380A4F}" destId="{D2E4E177-5003-48A5-89E8-B959D74219D3}" srcOrd="5" destOrd="0" presId="urn:microsoft.com/office/officeart/2018/2/layout/IconVerticalSolidList"/>
    <dgm:cxn modelId="{7565B4FA-43FA-485B-9182-BD8F9D86445A}" type="presParOf" srcId="{060E84ED-8092-4E2B-8007-A15771380A4F}" destId="{74649A68-63AB-4F90-959F-C6A2A2AA18A2}" srcOrd="6" destOrd="0" presId="urn:microsoft.com/office/officeart/2018/2/layout/IconVerticalSolidList"/>
    <dgm:cxn modelId="{ED963F2C-8929-4BF4-8290-723E2B4ECAF2}" type="presParOf" srcId="{74649A68-63AB-4F90-959F-C6A2A2AA18A2}" destId="{73D52A52-DDB2-4E4E-86DE-EB19BA017871}" srcOrd="0" destOrd="0" presId="urn:microsoft.com/office/officeart/2018/2/layout/IconVerticalSolidList"/>
    <dgm:cxn modelId="{DE33E061-44F8-403C-B6A7-A1CED90E94DA}" type="presParOf" srcId="{74649A68-63AB-4F90-959F-C6A2A2AA18A2}" destId="{E0659B73-5240-4266-A649-C224923E8F68}" srcOrd="1" destOrd="0" presId="urn:microsoft.com/office/officeart/2018/2/layout/IconVerticalSolidList"/>
    <dgm:cxn modelId="{AE4F3673-D509-4C6B-9167-5E610A151317}" type="presParOf" srcId="{74649A68-63AB-4F90-959F-C6A2A2AA18A2}" destId="{89E99EFA-7088-4517-BED6-8AD46E3BD952}" srcOrd="2" destOrd="0" presId="urn:microsoft.com/office/officeart/2018/2/layout/IconVerticalSolidList"/>
    <dgm:cxn modelId="{EA1ED044-FB77-4A56-997B-E63B9AF711AF}" type="presParOf" srcId="{74649A68-63AB-4F90-959F-C6A2A2AA18A2}" destId="{5FA7A684-0790-4DA9-811E-0E9081E8BE77}" srcOrd="3" destOrd="0" presId="urn:microsoft.com/office/officeart/2018/2/layout/IconVerticalSolidList"/>
    <dgm:cxn modelId="{857CBC98-1342-40C8-ABEF-E3D46C083299}" type="presParOf" srcId="{060E84ED-8092-4E2B-8007-A15771380A4F}" destId="{6F9CABEA-AFF4-48F0-AE4B-07FE99754B8C}" srcOrd="7" destOrd="0" presId="urn:microsoft.com/office/officeart/2018/2/layout/IconVerticalSolidList"/>
    <dgm:cxn modelId="{5C813534-D739-4F28-A154-87607F2C7A3E}" type="presParOf" srcId="{060E84ED-8092-4E2B-8007-A15771380A4F}" destId="{06E4E680-02FD-4508-B3C5-684C0C1FDDDF}" srcOrd="8" destOrd="0" presId="urn:microsoft.com/office/officeart/2018/2/layout/IconVerticalSolidList"/>
    <dgm:cxn modelId="{BE5B95B2-2C57-41C6-8931-168A6F53798D}" type="presParOf" srcId="{06E4E680-02FD-4508-B3C5-684C0C1FDDDF}" destId="{53E11E34-EA75-43B1-9F0C-33EC11A190A2}" srcOrd="0" destOrd="0" presId="urn:microsoft.com/office/officeart/2018/2/layout/IconVerticalSolidList"/>
    <dgm:cxn modelId="{F6ECCCEC-BEC3-4CD6-BE3A-68DA2C503A69}" type="presParOf" srcId="{06E4E680-02FD-4508-B3C5-684C0C1FDDDF}" destId="{6B0A4D3B-C341-4737-A204-0D737BDD9A0D}" srcOrd="1" destOrd="0" presId="urn:microsoft.com/office/officeart/2018/2/layout/IconVerticalSolidList"/>
    <dgm:cxn modelId="{9DFD280D-33EE-44B4-A8AC-D6014C77B6FE}" type="presParOf" srcId="{06E4E680-02FD-4508-B3C5-684C0C1FDDDF}" destId="{F6C3A51C-20C0-4ED0-AF8D-2CC019C5B7FC}" srcOrd="2" destOrd="0" presId="urn:microsoft.com/office/officeart/2018/2/layout/IconVerticalSolidList"/>
    <dgm:cxn modelId="{1427E7F2-5EC8-4065-A967-3522D786EF4F}" type="presParOf" srcId="{06E4E680-02FD-4508-B3C5-684C0C1FDDDF}" destId="{3499F6B9-A685-4319-817B-C6D8C3F0C470}" srcOrd="3" destOrd="0" presId="urn:microsoft.com/office/officeart/2018/2/layout/IconVerticalSolidList"/>
    <dgm:cxn modelId="{3A5FFF9F-DDBB-4AE6-BA41-852462DA1132}" type="presParOf" srcId="{060E84ED-8092-4E2B-8007-A15771380A4F}" destId="{D23309DF-D70C-4284-8058-A286649A6E65}" srcOrd="9" destOrd="0" presId="urn:microsoft.com/office/officeart/2018/2/layout/IconVerticalSolidList"/>
    <dgm:cxn modelId="{B61F3932-92BF-4E68-B074-027AE60D3203}" type="presParOf" srcId="{060E84ED-8092-4E2B-8007-A15771380A4F}" destId="{F9A9CB2C-8BE3-4672-8263-C9F2BC3D7BD1}" srcOrd="10" destOrd="0" presId="urn:microsoft.com/office/officeart/2018/2/layout/IconVerticalSolidList"/>
    <dgm:cxn modelId="{A62FFE23-8169-4E49-B466-E52DAAA2CFB6}" type="presParOf" srcId="{F9A9CB2C-8BE3-4672-8263-C9F2BC3D7BD1}" destId="{DDCAF200-BED2-471A-A422-6ADDCE39E10C}" srcOrd="0" destOrd="0" presId="urn:microsoft.com/office/officeart/2018/2/layout/IconVerticalSolidList"/>
    <dgm:cxn modelId="{4897D975-9FC4-4262-8870-1B3577C18C13}" type="presParOf" srcId="{F9A9CB2C-8BE3-4672-8263-C9F2BC3D7BD1}" destId="{ACE6439F-6749-40B3-A802-4EEDCBCE7224}" srcOrd="1" destOrd="0" presId="urn:microsoft.com/office/officeart/2018/2/layout/IconVerticalSolidList"/>
    <dgm:cxn modelId="{855BEABD-171B-4175-BC74-5F2F3726DBBF}" type="presParOf" srcId="{F9A9CB2C-8BE3-4672-8263-C9F2BC3D7BD1}" destId="{2A3CA086-D9A7-4741-A6DD-A555744CFF35}" srcOrd="2" destOrd="0" presId="urn:microsoft.com/office/officeart/2018/2/layout/IconVerticalSolidList"/>
    <dgm:cxn modelId="{D578B3D8-6EA7-46E7-A199-7648AC14B143}" type="presParOf" srcId="{F9A9CB2C-8BE3-4672-8263-C9F2BC3D7BD1}" destId="{5D712148-3E37-4122-94AB-DE48DA78A587}" srcOrd="3" destOrd="0" presId="urn:microsoft.com/office/officeart/2018/2/layout/IconVerticalSolidList"/>
    <dgm:cxn modelId="{11B44B21-3412-4DAA-9C37-7FB081264090}" type="presParOf" srcId="{060E84ED-8092-4E2B-8007-A15771380A4F}" destId="{83297679-463B-4565-8DE5-636256AF1E31}" srcOrd="11" destOrd="0" presId="urn:microsoft.com/office/officeart/2018/2/layout/IconVerticalSolidList"/>
    <dgm:cxn modelId="{19ADFCEF-3533-403F-8714-87FC842D4666}" type="presParOf" srcId="{060E84ED-8092-4E2B-8007-A15771380A4F}" destId="{1C24D34F-C8BB-4325-ACDD-C70E3DAFF6AC}" srcOrd="12" destOrd="0" presId="urn:microsoft.com/office/officeart/2018/2/layout/IconVerticalSolidList"/>
    <dgm:cxn modelId="{6DCF6E82-6953-41DD-A76B-FDAB2F81FCC0}" type="presParOf" srcId="{1C24D34F-C8BB-4325-ACDD-C70E3DAFF6AC}" destId="{88D24F87-ED0C-4FBF-B11D-F8FBA9CA7F36}" srcOrd="0" destOrd="0" presId="urn:microsoft.com/office/officeart/2018/2/layout/IconVerticalSolidList"/>
    <dgm:cxn modelId="{6047507C-9506-4470-B0D2-2B9FE29534A3}" type="presParOf" srcId="{1C24D34F-C8BB-4325-ACDD-C70E3DAFF6AC}" destId="{8D40F555-A4DB-476E-B730-B95A7F6C1B73}" srcOrd="1" destOrd="0" presId="urn:microsoft.com/office/officeart/2018/2/layout/IconVerticalSolidList"/>
    <dgm:cxn modelId="{46C5305C-CE5A-4D94-85DA-688B470A88A8}" type="presParOf" srcId="{1C24D34F-C8BB-4325-ACDD-C70E3DAFF6AC}" destId="{C65BA39D-38E0-4300-BEBB-2E53AC541885}" srcOrd="2" destOrd="0" presId="urn:microsoft.com/office/officeart/2018/2/layout/IconVerticalSolidList"/>
    <dgm:cxn modelId="{6C17CD53-044E-47CB-B2B5-BF3CB80A47DA}" type="presParOf" srcId="{1C24D34F-C8BB-4325-ACDD-C70E3DAFF6AC}" destId="{0D6B418C-8E5C-489D-9DE8-03CF92C812D3}" srcOrd="3" destOrd="0" presId="urn:microsoft.com/office/officeart/2018/2/layout/IconVerticalSolidList"/>
    <dgm:cxn modelId="{9AB78353-8C39-4EF5-9F8B-03538947A551}" type="presParOf" srcId="{060E84ED-8092-4E2B-8007-A15771380A4F}" destId="{D518ADF7-701B-4691-B060-C04046AE6BBA}" srcOrd="13" destOrd="0" presId="urn:microsoft.com/office/officeart/2018/2/layout/IconVerticalSolidList"/>
    <dgm:cxn modelId="{96FCF9B3-CBC7-4179-BE50-9031E2EF652B}" type="presParOf" srcId="{060E84ED-8092-4E2B-8007-A15771380A4F}" destId="{451A1CCF-1FC8-4905-BA4B-7C2D9E36D29F}" srcOrd="14" destOrd="0" presId="urn:microsoft.com/office/officeart/2018/2/layout/IconVerticalSolidList"/>
    <dgm:cxn modelId="{AEAC961B-E7BC-48EB-AD67-B075999B4CC5}" type="presParOf" srcId="{451A1CCF-1FC8-4905-BA4B-7C2D9E36D29F}" destId="{0ECCAA8E-9CF4-401F-AA12-D9BC94DB088F}" srcOrd="0" destOrd="0" presId="urn:microsoft.com/office/officeart/2018/2/layout/IconVerticalSolidList"/>
    <dgm:cxn modelId="{26435C4C-7FFD-4CF9-A0F2-28596C32AF82}" type="presParOf" srcId="{451A1CCF-1FC8-4905-BA4B-7C2D9E36D29F}" destId="{2C8182CB-8D99-4DC1-8EB6-A210D4B7A060}" srcOrd="1" destOrd="0" presId="urn:microsoft.com/office/officeart/2018/2/layout/IconVerticalSolidList"/>
    <dgm:cxn modelId="{D4D22CEC-41D5-4224-B3EB-9103CD10F99A}" type="presParOf" srcId="{451A1CCF-1FC8-4905-BA4B-7C2D9E36D29F}" destId="{3B7985A8-C184-4B8A-BBA0-B8E8B2BC7AD0}" srcOrd="2" destOrd="0" presId="urn:microsoft.com/office/officeart/2018/2/layout/IconVerticalSolidList"/>
    <dgm:cxn modelId="{A378C052-160F-4DF4-AECA-B63B36A01DD8}" type="presParOf" srcId="{451A1CCF-1FC8-4905-BA4B-7C2D9E36D29F}" destId="{C61628AD-6EB5-46F6-8ECE-82123B58CD5A}" srcOrd="3" destOrd="0" presId="urn:microsoft.com/office/officeart/2018/2/layout/IconVerticalSolidList"/>
    <dgm:cxn modelId="{B62BCAEA-D816-4C68-9300-7D8033A9D8F6}" type="presParOf" srcId="{060E84ED-8092-4E2B-8007-A15771380A4F}" destId="{51AAE325-F31F-4BDC-95B8-4267360C74C0}" srcOrd="15" destOrd="0" presId="urn:microsoft.com/office/officeart/2018/2/layout/IconVerticalSolidList"/>
    <dgm:cxn modelId="{38252E5B-1EF7-434A-A8A4-B60DDE9C1ABD}" type="presParOf" srcId="{060E84ED-8092-4E2B-8007-A15771380A4F}" destId="{34D2B3FC-7458-4B41-817F-83DF9D17CC3D}" srcOrd="16" destOrd="0" presId="urn:microsoft.com/office/officeart/2018/2/layout/IconVerticalSolidList"/>
    <dgm:cxn modelId="{8040A2B1-6C4D-4527-83BA-D5945D514A19}" type="presParOf" srcId="{34D2B3FC-7458-4B41-817F-83DF9D17CC3D}" destId="{75B43A9B-9D6D-4CFD-B6D6-4167C5D3E69F}" srcOrd="0" destOrd="0" presId="urn:microsoft.com/office/officeart/2018/2/layout/IconVerticalSolidList"/>
    <dgm:cxn modelId="{8EF81F30-9CDA-4AD3-B6D6-44D430C7B89A}" type="presParOf" srcId="{34D2B3FC-7458-4B41-817F-83DF9D17CC3D}" destId="{CEB1D35E-89CE-4A5A-B9F6-F6F7D78B8D54}" srcOrd="1" destOrd="0" presId="urn:microsoft.com/office/officeart/2018/2/layout/IconVerticalSolidList"/>
    <dgm:cxn modelId="{732D8B61-0FBF-40B8-BEE0-F37214E9A7A2}" type="presParOf" srcId="{34D2B3FC-7458-4B41-817F-83DF9D17CC3D}" destId="{E5F6DDA9-EC16-4CDC-950C-0C3285C17C8A}" srcOrd="2" destOrd="0" presId="urn:microsoft.com/office/officeart/2018/2/layout/IconVerticalSolidList"/>
    <dgm:cxn modelId="{05898D62-98A7-4B17-B677-F8CF040F2A84}" type="presParOf" srcId="{34D2B3FC-7458-4B41-817F-83DF9D17CC3D}" destId="{2647DCB3-156F-43F8-85ED-AFB5E3FDF0B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D40840-A243-4B95-AD10-E833CB0AC6C1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B7A5E82-60F0-4BC3-B60B-3DCBE6D9BEC9}">
      <dgm:prSet/>
      <dgm:spPr/>
      <dgm:t>
        <a:bodyPr/>
        <a:lstStyle/>
        <a:p>
          <a:r>
            <a:rPr lang="en-US" b="1"/>
            <a:t>Background:</a:t>
          </a:r>
          <a:endParaRPr lang="en-US"/>
        </a:p>
      </dgm:t>
    </dgm:pt>
    <dgm:pt modelId="{47ABB6E6-6BD5-4A5F-BDFA-658738E83E35}" type="parTrans" cxnId="{411D0D2D-FA0D-4B11-B0C5-C421BEDE6A10}">
      <dgm:prSet/>
      <dgm:spPr/>
      <dgm:t>
        <a:bodyPr/>
        <a:lstStyle/>
        <a:p>
          <a:endParaRPr lang="en-US"/>
        </a:p>
      </dgm:t>
    </dgm:pt>
    <dgm:pt modelId="{760715BF-5349-498E-B7E2-286762EE5876}" type="sibTrans" cxnId="{411D0D2D-FA0D-4B11-B0C5-C421BEDE6A10}">
      <dgm:prSet/>
      <dgm:spPr/>
      <dgm:t>
        <a:bodyPr/>
        <a:lstStyle/>
        <a:p>
          <a:endParaRPr lang="en-US"/>
        </a:p>
      </dgm:t>
    </dgm:pt>
    <dgm:pt modelId="{F8DAAF04-E1AA-42F4-8E0B-BCED6014BDEE}">
      <dgm:prSet/>
      <dgm:spPr/>
      <dgm:t>
        <a:bodyPr/>
        <a:lstStyle/>
        <a:p>
          <a:r>
            <a:rPr lang="en-US"/>
            <a:t>AutoSure Insurance is a leading company in motor insurance claims.</a:t>
          </a:r>
        </a:p>
      </dgm:t>
    </dgm:pt>
    <dgm:pt modelId="{5B10BC3D-4723-40D4-A594-F7A6F5D41E99}" type="parTrans" cxnId="{667A33B8-3353-4786-817F-EEBAE32E2424}">
      <dgm:prSet/>
      <dgm:spPr/>
      <dgm:t>
        <a:bodyPr/>
        <a:lstStyle/>
        <a:p>
          <a:endParaRPr lang="en-US"/>
        </a:p>
      </dgm:t>
    </dgm:pt>
    <dgm:pt modelId="{77D44209-C404-4445-A5CE-C4ABF46B5F73}" type="sibTrans" cxnId="{667A33B8-3353-4786-817F-EEBAE32E2424}">
      <dgm:prSet/>
      <dgm:spPr/>
      <dgm:t>
        <a:bodyPr/>
        <a:lstStyle/>
        <a:p>
          <a:endParaRPr lang="en-US"/>
        </a:p>
      </dgm:t>
    </dgm:pt>
    <dgm:pt modelId="{5AF9F339-F5BF-4C94-80E5-3A953C8A89C4}">
      <dgm:prSet/>
      <dgm:spPr/>
      <dgm:t>
        <a:bodyPr/>
        <a:lstStyle/>
        <a:p>
          <a:r>
            <a:rPr lang="en-US"/>
            <a:t>Despite an efficient claim process, inconsistencies arise in damage assessment.</a:t>
          </a:r>
        </a:p>
      </dgm:t>
    </dgm:pt>
    <dgm:pt modelId="{DBC0F5A4-B8AD-4BD3-B943-AE0563640FC3}" type="parTrans" cxnId="{3A6AA2B1-A1EB-4F54-ABC2-2BC0F074C205}">
      <dgm:prSet/>
      <dgm:spPr/>
      <dgm:t>
        <a:bodyPr/>
        <a:lstStyle/>
        <a:p>
          <a:endParaRPr lang="en-US"/>
        </a:p>
      </dgm:t>
    </dgm:pt>
    <dgm:pt modelId="{4EEA009C-8B74-4616-A55F-4E9FFA645569}" type="sibTrans" cxnId="{3A6AA2B1-A1EB-4F54-ABC2-2BC0F074C205}">
      <dgm:prSet/>
      <dgm:spPr/>
      <dgm:t>
        <a:bodyPr/>
        <a:lstStyle/>
        <a:p>
          <a:endParaRPr lang="en-US"/>
        </a:p>
      </dgm:t>
    </dgm:pt>
    <dgm:pt modelId="{275A6D54-1F99-4DAB-90AD-56F37DC48382}">
      <dgm:prSet/>
      <dgm:spPr/>
      <dgm:t>
        <a:bodyPr/>
        <a:lstStyle/>
        <a:p>
          <a:r>
            <a:rPr lang="en-US" b="1"/>
            <a:t>Claim Process Overview:</a:t>
          </a:r>
          <a:endParaRPr lang="en-US"/>
        </a:p>
      </dgm:t>
    </dgm:pt>
    <dgm:pt modelId="{AB8BBA2A-A877-4D68-9BB1-A6567B9EAA9C}" type="parTrans" cxnId="{76F1469D-13E5-4D5F-86C0-BFDD3BED8ABD}">
      <dgm:prSet/>
      <dgm:spPr/>
      <dgm:t>
        <a:bodyPr/>
        <a:lstStyle/>
        <a:p>
          <a:endParaRPr lang="en-US"/>
        </a:p>
      </dgm:t>
    </dgm:pt>
    <dgm:pt modelId="{7D8AB62D-CF3A-4C5E-A494-1DD296C2BE45}" type="sibTrans" cxnId="{76F1469D-13E5-4D5F-86C0-BFDD3BED8ABD}">
      <dgm:prSet/>
      <dgm:spPr/>
      <dgm:t>
        <a:bodyPr/>
        <a:lstStyle/>
        <a:p>
          <a:endParaRPr lang="en-US"/>
        </a:p>
      </dgm:t>
    </dgm:pt>
    <dgm:pt modelId="{88E6336A-EA58-48C1-8992-D81383E07C14}">
      <dgm:prSet/>
      <dgm:spPr/>
      <dgm:t>
        <a:bodyPr/>
        <a:lstStyle/>
        <a:p>
          <a:r>
            <a:rPr lang="en-US" b="1"/>
            <a:t>Surveyor</a:t>
          </a:r>
          <a:r>
            <a:rPr lang="en-US"/>
            <a:t> assesses damage and enters details into the system.</a:t>
          </a:r>
        </a:p>
      </dgm:t>
    </dgm:pt>
    <dgm:pt modelId="{CDCEEB5F-0946-4772-A30B-5A5D96806E3D}" type="parTrans" cxnId="{D224D62B-4727-4A55-B879-26EAC8E1F3B5}">
      <dgm:prSet/>
      <dgm:spPr/>
      <dgm:t>
        <a:bodyPr/>
        <a:lstStyle/>
        <a:p>
          <a:endParaRPr lang="en-US"/>
        </a:p>
      </dgm:t>
    </dgm:pt>
    <dgm:pt modelId="{F3A4B1BE-4988-4A3A-8E03-F2E23F15DDC2}" type="sibTrans" cxnId="{D224D62B-4727-4A55-B879-26EAC8E1F3B5}">
      <dgm:prSet/>
      <dgm:spPr/>
      <dgm:t>
        <a:bodyPr/>
        <a:lstStyle/>
        <a:p>
          <a:endParaRPr lang="en-US"/>
        </a:p>
      </dgm:t>
    </dgm:pt>
    <dgm:pt modelId="{2C05AD4C-CF1E-4D9D-9C4B-7FED22A1DEC8}">
      <dgm:prSet/>
      <dgm:spPr/>
      <dgm:t>
        <a:bodyPr/>
        <a:lstStyle/>
        <a:p>
          <a:r>
            <a:rPr lang="en-US" b="1"/>
            <a:t>Garage</a:t>
          </a:r>
          <a:r>
            <a:rPr lang="en-US"/>
            <a:t> submits its list of damaged parts.</a:t>
          </a:r>
        </a:p>
      </dgm:t>
    </dgm:pt>
    <dgm:pt modelId="{7465EA8D-3F45-469B-8726-A80947F86F14}" type="parTrans" cxnId="{6DD6096A-0A66-4F4F-A797-69C02B7D6D79}">
      <dgm:prSet/>
      <dgm:spPr/>
      <dgm:t>
        <a:bodyPr/>
        <a:lstStyle/>
        <a:p>
          <a:endParaRPr lang="en-US"/>
        </a:p>
      </dgm:t>
    </dgm:pt>
    <dgm:pt modelId="{C8F9CF9A-E2B9-4F4C-B76E-DF285B920E25}" type="sibTrans" cxnId="{6DD6096A-0A66-4F4F-A797-69C02B7D6D79}">
      <dgm:prSet/>
      <dgm:spPr/>
      <dgm:t>
        <a:bodyPr/>
        <a:lstStyle/>
        <a:p>
          <a:endParaRPr lang="en-US"/>
        </a:p>
      </dgm:t>
    </dgm:pt>
    <dgm:pt modelId="{2394D44F-157F-4B8C-86E3-583B1A4104E2}">
      <dgm:prSet/>
      <dgm:spPr/>
      <dgm:t>
        <a:bodyPr/>
        <a:lstStyle/>
        <a:p>
          <a:r>
            <a:rPr lang="en-US" b="1"/>
            <a:t>Insurance team</a:t>
          </a:r>
          <a:r>
            <a:rPr lang="en-US"/>
            <a:t> verifies claims before processing payments.</a:t>
          </a:r>
        </a:p>
      </dgm:t>
    </dgm:pt>
    <dgm:pt modelId="{31DFF466-916B-439F-BB49-341674A15225}" type="parTrans" cxnId="{A764553E-D5E1-4564-A833-E2C9CF8FA898}">
      <dgm:prSet/>
      <dgm:spPr/>
      <dgm:t>
        <a:bodyPr/>
        <a:lstStyle/>
        <a:p>
          <a:endParaRPr lang="en-US"/>
        </a:p>
      </dgm:t>
    </dgm:pt>
    <dgm:pt modelId="{FDF7287C-5BD8-4573-86F8-EF05ED219FCA}" type="sibTrans" cxnId="{A764553E-D5E1-4564-A833-E2C9CF8FA898}">
      <dgm:prSet/>
      <dgm:spPr/>
      <dgm:t>
        <a:bodyPr/>
        <a:lstStyle/>
        <a:p>
          <a:endParaRPr lang="en-US"/>
        </a:p>
      </dgm:t>
    </dgm:pt>
    <dgm:pt modelId="{A8EEC4BD-9693-4B51-8EC5-BFED743EF529}" type="pres">
      <dgm:prSet presAssocID="{CCD40840-A243-4B95-AD10-E833CB0AC6C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E14CBA9-E887-4036-B7DE-E75D8C716D05}" type="pres">
      <dgm:prSet presAssocID="{4B7A5E82-60F0-4BC3-B60B-3DCBE6D9BEC9}" presName="hierRoot1" presStyleCnt="0"/>
      <dgm:spPr/>
    </dgm:pt>
    <dgm:pt modelId="{76375E3F-6A30-494E-88E5-830BA1AF599A}" type="pres">
      <dgm:prSet presAssocID="{4B7A5E82-60F0-4BC3-B60B-3DCBE6D9BEC9}" presName="composite" presStyleCnt="0"/>
      <dgm:spPr/>
    </dgm:pt>
    <dgm:pt modelId="{2DC17FC5-B6CD-4369-90A6-5590ABC6CE60}" type="pres">
      <dgm:prSet presAssocID="{4B7A5E82-60F0-4BC3-B60B-3DCBE6D9BEC9}" presName="background" presStyleLbl="node0" presStyleIdx="0" presStyleCnt="2"/>
      <dgm:spPr/>
    </dgm:pt>
    <dgm:pt modelId="{BAF3B704-1B6D-4209-9144-79D099D6D2D7}" type="pres">
      <dgm:prSet presAssocID="{4B7A5E82-60F0-4BC3-B60B-3DCBE6D9BEC9}" presName="text" presStyleLbl="fgAcc0" presStyleIdx="0" presStyleCnt="2">
        <dgm:presLayoutVars>
          <dgm:chPref val="3"/>
        </dgm:presLayoutVars>
      </dgm:prSet>
      <dgm:spPr/>
    </dgm:pt>
    <dgm:pt modelId="{FCCAA04B-347C-4967-8CA3-C5A3DC34FCA1}" type="pres">
      <dgm:prSet presAssocID="{4B7A5E82-60F0-4BC3-B60B-3DCBE6D9BEC9}" presName="hierChild2" presStyleCnt="0"/>
      <dgm:spPr/>
    </dgm:pt>
    <dgm:pt modelId="{228EE79D-38FE-4D01-BFF0-CF366C594418}" type="pres">
      <dgm:prSet presAssocID="{5B10BC3D-4723-40D4-A594-F7A6F5D41E99}" presName="Name10" presStyleLbl="parChTrans1D2" presStyleIdx="0" presStyleCnt="5"/>
      <dgm:spPr/>
    </dgm:pt>
    <dgm:pt modelId="{19C40351-12AB-406E-B75D-B5ED363496D7}" type="pres">
      <dgm:prSet presAssocID="{F8DAAF04-E1AA-42F4-8E0B-BCED6014BDEE}" presName="hierRoot2" presStyleCnt="0"/>
      <dgm:spPr/>
    </dgm:pt>
    <dgm:pt modelId="{B4257610-5858-4A7A-8138-A354B7CDC1DC}" type="pres">
      <dgm:prSet presAssocID="{F8DAAF04-E1AA-42F4-8E0B-BCED6014BDEE}" presName="composite2" presStyleCnt="0"/>
      <dgm:spPr/>
    </dgm:pt>
    <dgm:pt modelId="{D95C5E52-E84B-4DDF-8CC4-9FDCD01AB291}" type="pres">
      <dgm:prSet presAssocID="{F8DAAF04-E1AA-42F4-8E0B-BCED6014BDEE}" presName="background2" presStyleLbl="node2" presStyleIdx="0" presStyleCnt="5"/>
      <dgm:spPr/>
    </dgm:pt>
    <dgm:pt modelId="{0BAAD010-0BB2-4803-B986-FF84E131B102}" type="pres">
      <dgm:prSet presAssocID="{F8DAAF04-E1AA-42F4-8E0B-BCED6014BDEE}" presName="text2" presStyleLbl="fgAcc2" presStyleIdx="0" presStyleCnt="5">
        <dgm:presLayoutVars>
          <dgm:chPref val="3"/>
        </dgm:presLayoutVars>
      </dgm:prSet>
      <dgm:spPr/>
    </dgm:pt>
    <dgm:pt modelId="{9999DB0D-25F5-4CDF-8E54-5AA98D2DD902}" type="pres">
      <dgm:prSet presAssocID="{F8DAAF04-E1AA-42F4-8E0B-BCED6014BDEE}" presName="hierChild3" presStyleCnt="0"/>
      <dgm:spPr/>
    </dgm:pt>
    <dgm:pt modelId="{1B798498-CD60-45A3-A01D-CDC2FD569876}" type="pres">
      <dgm:prSet presAssocID="{DBC0F5A4-B8AD-4BD3-B943-AE0563640FC3}" presName="Name10" presStyleLbl="parChTrans1D2" presStyleIdx="1" presStyleCnt="5"/>
      <dgm:spPr/>
    </dgm:pt>
    <dgm:pt modelId="{E867ADB6-5B04-4F08-8758-8ED81A320B9B}" type="pres">
      <dgm:prSet presAssocID="{5AF9F339-F5BF-4C94-80E5-3A953C8A89C4}" presName="hierRoot2" presStyleCnt="0"/>
      <dgm:spPr/>
    </dgm:pt>
    <dgm:pt modelId="{017E7E4D-31BE-4486-A0C7-9ABB9730B92D}" type="pres">
      <dgm:prSet presAssocID="{5AF9F339-F5BF-4C94-80E5-3A953C8A89C4}" presName="composite2" presStyleCnt="0"/>
      <dgm:spPr/>
    </dgm:pt>
    <dgm:pt modelId="{C1F0114B-6407-4606-B938-61094FA12000}" type="pres">
      <dgm:prSet presAssocID="{5AF9F339-F5BF-4C94-80E5-3A953C8A89C4}" presName="background2" presStyleLbl="node2" presStyleIdx="1" presStyleCnt="5"/>
      <dgm:spPr/>
    </dgm:pt>
    <dgm:pt modelId="{E16082E7-CDBE-4506-8830-31F800725EEB}" type="pres">
      <dgm:prSet presAssocID="{5AF9F339-F5BF-4C94-80E5-3A953C8A89C4}" presName="text2" presStyleLbl="fgAcc2" presStyleIdx="1" presStyleCnt="5">
        <dgm:presLayoutVars>
          <dgm:chPref val="3"/>
        </dgm:presLayoutVars>
      </dgm:prSet>
      <dgm:spPr/>
    </dgm:pt>
    <dgm:pt modelId="{62452F8D-8C57-407F-86DF-3CDFCDBD0ECD}" type="pres">
      <dgm:prSet presAssocID="{5AF9F339-F5BF-4C94-80E5-3A953C8A89C4}" presName="hierChild3" presStyleCnt="0"/>
      <dgm:spPr/>
    </dgm:pt>
    <dgm:pt modelId="{F9EB04C1-D11C-421B-985B-9B9A7415A142}" type="pres">
      <dgm:prSet presAssocID="{275A6D54-1F99-4DAB-90AD-56F37DC48382}" presName="hierRoot1" presStyleCnt="0"/>
      <dgm:spPr/>
    </dgm:pt>
    <dgm:pt modelId="{C5B606F9-EA4B-484F-BBD7-C10F0551EC6C}" type="pres">
      <dgm:prSet presAssocID="{275A6D54-1F99-4DAB-90AD-56F37DC48382}" presName="composite" presStyleCnt="0"/>
      <dgm:spPr/>
    </dgm:pt>
    <dgm:pt modelId="{1FB1051C-5714-449F-8613-46D787C1AAF0}" type="pres">
      <dgm:prSet presAssocID="{275A6D54-1F99-4DAB-90AD-56F37DC48382}" presName="background" presStyleLbl="node0" presStyleIdx="1" presStyleCnt="2"/>
      <dgm:spPr/>
    </dgm:pt>
    <dgm:pt modelId="{82F4E6F4-5FD6-4F33-AAF6-B2F94615330E}" type="pres">
      <dgm:prSet presAssocID="{275A6D54-1F99-4DAB-90AD-56F37DC48382}" presName="text" presStyleLbl="fgAcc0" presStyleIdx="1" presStyleCnt="2">
        <dgm:presLayoutVars>
          <dgm:chPref val="3"/>
        </dgm:presLayoutVars>
      </dgm:prSet>
      <dgm:spPr/>
    </dgm:pt>
    <dgm:pt modelId="{BAF35A53-690B-48DB-9EAB-FEC2F8EFD0CA}" type="pres">
      <dgm:prSet presAssocID="{275A6D54-1F99-4DAB-90AD-56F37DC48382}" presName="hierChild2" presStyleCnt="0"/>
      <dgm:spPr/>
    </dgm:pt>
    <dgm:pt modelId="{16739557-F61B-4812-BDC3-EC4867655BCE}" type="pres">
      <dgm:prSet presAssocID="{CDCEEB5F-0946-4772-A30B-5A5D96806E3D}" presName="Name10" presStyleLbl="parChTrans1D2" presStyleIdx="2" presStyleCnt="5"/>
      <dgm:spPr/>
    </dgm:pt>
    <dgm:pt modelId="{4C149E38-8F31-4981-A872-1963C8F729A5}" type="pres">
      <dgm:prSet presAssocID="{88E6336A-EA58-48C1-8992-D81383E07C14}" presName="hierRoot2" presStyleCnt="0"/>
      <dgm:spPr/>
    </dgm:pt>
    <dgm:pt modelId="{0575291E-586C-4961-8606-9D5993DE34C4}" type="pres">
      <dgm:prSet presAssocID="{88E6336A-EA58-48C1-8992-D81383E07C14}" presName="composite2" presStyleCnt="0"/>
      <dgm:spPr/>
    </dgm:pt>
    <dgm:pt modelId="{B6AB18AD-8E92-44C9-B9D3-C1AA9B5A1341}" type="pres">
      <dgm:prSet presAssocID="{88E6336A-EA58-48C1-8992-D81383E07C14}" presName="background2" presStyleLbl="node2" presStyleIdx="2" presStyleCnt="5"/>
      <dgm:spPr/>
    </dgm:pt>
    <dgm:pt modelId="{4FA666E4-788D-48B8-82DB-80C1F821FD3E}" type="pres">
      <dgm:prSet presAssocID="{88E6336A-EA58-48C1-8992-D81383E07C14}" presName="text2" presStyleLbl="fgAcc2" presStyleIdx="2" presStyleCnt="5">
        <dgm:presLayoutVars>
          <dgm:chPref val="3"/>
        </dgm:presLayoutVars>
      </dgm:prSet>
      <dgm:spPr/>
    </dgm:pt>
    <dgm:pt modelId="{C3085290-C94B-4207-931C-D78C9AF3538A}" type="pres">
      <dgm:prSet presAssocID="{88E6336A-EA58-48C1-8992-D81383E07C14}" presName="hierChild3" presStyleCnt="0"/>
      <dgm:spPr/>
    </dgm:pt>
    <dgm:pt modelId="{B5C806D3-0F95-4EBF-8552-3E3E3ED34782}" type="pres">
      <dgm:prSet presAssocID="{7465EA8D-3F45-469B-8726-A80947F86F14}" presName="Name10" presStyleLbl="parChTrans1D2" presStyleIdx="3" presStyleCnt="5"/>
      <dgm:spPr/>
    </dgm:pt>
    <dgm:pt modelId="{FB61C4FE-F9E3-4318-98E3-09990C202B79}" type="pres">
      <dgm:prSet presAssocID="{2C05AD4C-CF1E-4D9D-9C4B-7FED22A1DEC8}" presName="hierRoot2" presStyleCnt="0"/>
      <dgm:spPr/>
    </dgm:pt>
    <dgm:pt modelId="{62C0DE7F-6888-4744-9812-598BE9855A9A}" type="pres">
      <dgm:prSet presAssocID="{2C05AD4C-CF1E-4D9D-9C4B-7FED22A1DEC8}" presName="composite2" presStyleCnt="0"/>
      <dgm:spPr/>
    </dgm:pt>
    <dgm:pt modelId="{F6026050-EA92-4B10-A087-8CA0098C87A6}" type="pres">
      <dgm:prSet presAssocID="{2C05AD4C-CF1E-4D9D-9C4B-7FED22A1DEC8}" presName="background2" presStyleLbl="node2" presStyleIdx="3" presStyleCnt="5"/>
      <dgm:spPr/>
    </dgm:pt>
    <dgm:pt modelId="{49934791-4C71-4AF0-B311-853362218E94}" type="pres">
      <dgm:prSet presAssocID="{2C05AD4C-CF1E-4D9D-9C4B-7FED22A1DEC8}" presName="text2" presStyleLbl="fgAcc2" presStyleIdx="3" presStyleCnt="5">
        <dgm:presLayoutVars>
          <dgm:chPref val="3"/>
        </dgm:presLayoutVars>
      </dgm:prSet>
      <dgm:spPr/>
    </dgm:pt>
    <dgm:pt modelId="{24BBB669-3A1F-4265-A80C-8D63A7D1D74C}" type="pres">
      <dgm:prSet presAssocID="{2C05AD4C-CF1E-4D9D-9C4B-7FED22A1DEC8}" presName="hierChild3" presStyleCnt="0"/>
      <dgm:spPr/>
    </dgm:pt>
    <dgm:pt modelId="{B0B2C9CA-6925-4D30-85F2-2FB30B9105D6}" type="pres">
      <dgm:prSet presAssocID="{31DFF466-916B-439F-BB49-341674A15225}" presName="Name10" presStyleLbl="parChTrans1D2" presStyleIdx="4" presStyleCnt="5"/>
      <dgm:spPr/>
    </dgm:pt>
    <dgm:pt modelId="{3D9857B4-D1A0-429F-B7B6-0B9A30D1F091}" type="pres">
      <dgm:prSet presAssocID="{2394D44F-157F-4B8C-86E3-583B1A4104E2}" presName="hierRoot2" presStyleCnt="0"/>
      <dgm:spPr/>
    </dgm:pt>
    <dgm:pt modelId="{44C0EFEC-F5C2-42C0-AC5D-2915F47D6454}" type="pres">
      <dgm:prSet presAssocID="{2394D44F-157F-4B8C-86E3-583B1A4104E2}" presName="composite2" presStyleCnt="0"/>
      <dgm:spPr/>
    </dgm:pt>
    <dgm:pt modelId="{431FDBD4-5E80-487E-9486-1F7B78D08A30}" type="pres">
      <dgm:prSet presAssocID="{2394D44F-157F-4B8C-86E3-583B1A4104E2}" presName="background2" presStyleLbl="node2" presStyleIdx="4" presStyleCnt="5"/>
      <dgm:spPr/>
    </dgm:pt>
    <dgm:pt modelId="{06F39A4D-DC74-4697-9959-A2A4D0B3F6AB}" type="pres">
      <dgm:prSet presAssocID="{2394D44F-157F-4B8C-86E3-583B1A4104E2}" presName="text2" presStyleLbl="fgAcc2" presStyleIdx="4" presStyleCnt="5">
        <dgm:presLayoutVars>
          <dgm:chPref val="3"/>
        </dgm:presLayoutVars>
      </dgm:prSet>
      <dgm:spPr/>
    </dgm:pt>
    <dgm:pt modelId="{68939704-0E2C-42FE-A1E5-F531B7989700}" type="pres">
      <dgm:prSet presAssocID="{2394D44F-157F-4B8C-86E3-583B1A4104E2}" presName="hierChild3" presStyleCnt="0"/>
      <dgm:spPr/>
    </dgm:pt>
  </dgm:ptLst>
  <dgm:cxnLst>
    <dgm:cxn modelId="{DEF54806-0620-47B3-BAE7-B503E8E95565}" type="presOf" srcId="{7465EA8D-3F45-469B-8726-A80947F86F14}" destId="{B5C806D3-0F95-4EBF-8552-3E3E3ED34782}" srcOrd="0" destOrd="0" presId="urn:microsoft.com/office/officeart/2005/8/layout/hierarchy1"/>
    <dgm:cxn modelId="{1E78010D-BB6F-48EB-9369-AFABE6216C4E}" type="presOf" srcId="{CCD40840-A243-4B95-AD10-E833CB0AC6C1}" destId="{A8EEC4BD-9693-4B51-8EC5-BFED743EF529}" srcOrd="0" destOrd="0" presId="urn:microsoft.com/office/officeart/2005/8/layout/hierarchy1"/>
    <dgm:cxn modelId="{0543990F-D993-48FC-B0D1-789909AF5A66}" type="presOf" srcId="{5B10BC3D-4723-40D4-A594-F7A6F5D41E99}" destId="{228EE79D-38FE-4D01-BFF0-CF366C594418}" srcOrd="0" destOrd="0" presId="urn:microsoft.com/office/officeart/2005/8/layout/hierarchy1"/>
    <dgm:cxn modelId="{D224D62B-4727-4A55-B879-26EAC8E1F3B5}" srcId="{275A6D54-1F99-4DAB-90AD-56F37DC48382}" destId="{88E6336A-EA58-48C1-8992-D81383E07C14}" srcOrd="0" destOrd="0" parTransId="{CDCEEB5F-0946-4772-A30B-5A5D96806E3D}" sibTransId="{F3A4B1BE-4988-4A3A-8E03-F2E23F15DDC2}"/>
    <dgm:cxn modelId="{411D0D2D-FA0D-4B11-B0C5-C421BEDE6A10}" srcId="{CCD40840-A243-4B95-AD10-E833CB0AC6C1}" destId="{4B7A5E82-60F0-4BC3-B60B-3DCBE6D9BEC9}" srcOrd="0" destOrd="0" parTransId="{47ABB6E6-6BD5-4A5F-BDFA-658738E83E35}" sibTransId="{760715BF-5349-498E-B7E2-286762EE5876}"/>
    <dgm:cxn modelId="{E6079D3A-26E4-4D1D-BF1E-53F228120AC3}" type="presOf" srcId="{5AF9F339-F5BF-4C94-80E5-3A953C8A89C4}" destId="{E16082E7-CDBE-4506-8830-31F800725EEB}" srcOrd="0" destOrd="0" presId="urn:microsoft.com/office/officeart/2005/8/layout/hierarchy1"/>
    <dgm:cxn modelId="{A764553E-D5E1-4564-A833-E2C9CF8FA898}" srcId="{275A6D54-1F99-4DAB-90AD-56F37DC48382}" destId="{2394D44F-157F-4B8C-86E3-583B1A4104E2}" srcOrd="2" destOrd="0" parTransId="{31DFF466-916B-439F-BB49-341674A15225}" sibTransId="{FDF7287C-5BD8-4573-86F8-EF05ED219FCA}"/>
    <dgm:cxn modelId="{9066A565-A5E9-4C9C-9B5D-5A2E04357654}" type="presOf" srcId="{2C05AD4C-CF1E-4D9D-9C4B-7FED22A1DEC8}" destId="{49934791-4C71-4AF0-B311-853362218E94}" srcOrd="0" destOrd="0" presId="urn:microsoft.com/office/officeart/2005/8/layout/hierarchy1"/>
    <dgm:cxn modelId="{6DD6096A-0A66-4F4F-A797-69C02B7D6D79}" srcId="{275A6D54-1F99-4DAB-90AD-56F37DC48382}" destId="{2C05AD4C-CF1E-4D9D-9C4B-7FED22A1DEC8}" srcOrd="1" destOrd="0" parTransId="{7465EA8D-3F45-469B-8726-A80947F86F14}" sibTransId="{C8F9CF9A-E2B9-4F4C-B76E-DF285B920E25}"/>
    <dgm:cxn modelId="{EEF51D6E-E3A7-4C87-B219-66A4633178B9}" type="presOf" srcId="{2394D44F-157F-4B8C-86E3-583B1A4104E2}" destId="{06F39A4D-DC74-4697-9959-A2A4D0B3F6AB}" srcOrd="0" destOrd="0" presId="urn:microsoft.com/office/officeart/2005/8/layout/hierarchy1"/>
    <dgm:cxn modelId="{C055F656-341F-4B8F-B484-B39AF1091601}" type="presOf" srcId="{88E6336A-EA58-48C1-8992-D81383E07C14}" destId="{4FA666E4-788D-48B8-82DB-80C1F821FD3E}" srcOrd="0" destOrd="0" presId="urn:microsoft.com/office/officeart/2005/8/layout/hierarchy1"/>
    <dgm:cxn modelId="{8F0D2B7D-9867-4DFB-A667-58C9DD1095DC}" type="presOf" srcId="{F8DAAF04-E1AA-42F4-8E0B-BCED6014BDEE}" destId="{0BAAD010-0BB2-4803-B986-FF84E131B102}" srcOrd="0" destOrd="0" presId="urn:microsoft.com/office/officeart/2005/8/layout/hierarchy1"/>
    <dgm:cxn modelId="{D7E8707F-B13E-4FE7-97B3-356ECCAFF33A}" type="presOf" srcId="{4B7A5E82-60F0-4BC3-B60B-3DCBE6D9BEC9}" destId="{BAF3B704-1B6D-4209-9144-79D099D6D2D7}" srcOrd="0" destOrd="0" presId="urn:microsoft.com/office/officeart/2005/8/layout/hierarchy1"/>
    <dgm:cxn modelId="{698E9183-6AC2-4449-8BB9-0F8D59692F49}" type="presOf" srcId="{DBC0F5A4-B8AD-4BD3-B943-AE0563640FC3}" destId="{1B798498-CD60-45A3-A01D-CDC2FD569876}" srcOrd="0" destOrd="0" presId="urn:microsoft.com/office/officeart/2005/8/layout/hierarchy1"/>
    <dgm:cxn modelId="{D230B888-77CA-45E0-9440-7B04DE6CA7FF}" type="presOf" srcId="{275A6D54-1F99-4DAB-90AD-56F37DC48382}" destId="{82F4E6F4-5FD6-4F33-AAF6-B2F94615330E}" srcOrd="0" destOrd="0" presId="urn:microsoft.com/office/officeart/2005/8/layout/hierarchy1"/>
    <dgm:cxn modelId="{76F1469D-13E5-4D5F-86C0-BFDD3BED8ABD}" srcId="{CCD40840-A243-4B95-AD10-E833CB0AC6C1}" destId="{275A6D54-1F99-4DAB-90AD-56F37DC48382}" srcOrd="1" destOrd="0" parTransId="{AB8BBA2A-A877-4D68-9BB1-A6567B9EAA9C}" sibTransId="{7D8AB62D-CF3A-4C5E-A494-1DD296C2BE45}"/>
    <dgm:cxn modelId="{3A6AA2B1-A1EB-4F54-ABC2-2BC0F074C205}" srcId="{4B7A5E82-60F0-4BC3-B60B-3DCBE6D9BEC9}" destId="{5AF9F339-F5BF-4C94-80E5-3A953C8A89C4}" srcOrd="1" destOrd="0" parTransId="{DBC0F5A4-B8AD-4BD3-B943-AE0563640FC3}" sibTransId="{4EEA009C-8B74-4616-A55F-4E9FFA645569}"/>
    <dgm:cxn modelId="{667A33B8-3353-4786-817F-EEBAE32E2424}" srcId="{4B7A5E82-60F0-4BC3-B60B-3DCBE6D9BEC9}" destId="{F8DAAF04-E1AA-42F4-8E0B-BCED6014BDEE}" srcOrd="0" destOrd="0" parTransId="{5B10BC3D-4723-40D4-A594-F7A6F5D41E99}" sibTransId="{77D44209-C404-4445-A5CE-C4ABF46B5F73}"/>
    <dgm:cxn modelId="{2E837BC6-FD21-4FEC-B6B1-2775C6EF5739}" type="presOf" srcId="{CDCEEB5F-0946-4772-A30B-5A5D96806E3D}" destId="{16739557-F61B-4812-BDC3-EC4867655BCE}" srcOrd="0" destOrd="0" presId="urn:microsoft.com/office/officeart/2005/8/layout/hierarchy1"/>
    <dgm:cxn modelId="{91D926D6-6E03-44E7-ADFC-5C30B1660EEA}" type="presOf" srcId="{31DFF466-916B-439F-BB49-341674A15225}" destId="{B0B2C9CA-6925-4D30-85F2-2FB30B9105D6}" srcOrd="0" destOrd="0" presId="urn:microsoft.com/office/officeart/2005/8/layout/hierarchy1"/>
    <dgm:cxn modelId="{FEC05076-DFA7-4D01-9ED1-372033BF9649}" type="presParOf" srcId="{A8EEC4BD-9693-4B51-8EC5-BFED743EF529}" destId="{4E14CBA9-E887-4036-B7DE-E75D8C716D05}" srcOrd="0" destOrd="0" presId="urn:microsoft.com/office/officeart/2005/8/layout/hierarchy1"/>
    <dgm:cxn modelId="{84A525A0-C474-4F59-B12C-92482D3A109F}" type="presParOf" srcId="{4E14CBA9-E887-4036-B7DE-E75D8C716D05}" destId="{76375E3F-6A30-494E-88E5-830BA1AF599A}" srcOrd="0" destOrd="0" presId="urn:microsoft.com/office/officeart/2005/8/layout/hierarchy1"/>
    <dgm:cxn modelId="{F242FA5C-6534-4FAB-AA6C-C9E1EA7FD6B4}" type="presParOf" srcId="{76375E3F-6A30-494E-88E5-830BA1AF599A}" destId="{2DC17FC5-B6CD-4369-90A6-5590ABC6CE60}" srcOrd="0" destOrd="0" presId="urn:microsoft.com/office/officeart/2005/8/layout/hierarchy1"/>
    <dgm:cxn modelId="{76B4A9E0-97F0-484A-8727-E8B8001B7149}" type="presParOf" srcId="{76375E3F-6A30-494E-88E5-830BA1AF599A}" destId="{BAF3B704-1B6D-4209-9144-79D099D6D2D7}" srcOrd="1" destOrd="0" presId="urn:microsoft.com/office/officeart/2005/8/layout/hierarchy1"/>
    <dgm:cxn modelId="{211988E1-5995-4713-A185-22D104C0A9CA}" type="presParOf" srcId="{4E14CBA9-E887-4036-B7DE-E75D8C716D05}" destId="{FCCAA04B-347C-4967-8CA3-C5A3DC34FCA1}" srcOrd="1" destOrd="0" presId="urn:microsoft.com/office/officeart/2005/8/layout/hierarchy1"/>
    <dgm:cxn modelId="{2F2D043E-3CA4-40BF-B954-4E83D7A10693}" type="presParOf" srcId="{FCCAA04B-347C-4967-8CA3-C5A3DC34FCA1}" destId="{228EE79D-38FE-4D01-BFF0-CF366C594418}" srcOrd="0" destOrd="0" presId="urn:microsoft.com/office/officeart/2005/8/layout/hierarchy1"/>
    <dgm:cxn modelId="{6C5612E5-5ED4-432F-9E7F-497FF4FA1894}" type="presParOf" srcId="{FCCAA04B-347C-4967-8CA3-C5A3DC34FCA1}" destId="{19C40351-12AB-406E-B75D-B5ED363496D7}" srcOrd="1" destOrd="0" presId="urn:microsoft.com/office/officeart/2005/8/layout/hierarchy1"/>
    <dgm:cxn modelId="{677D0533-1967-43E8-B3A6-DE7EFD2E6AD9}" type="presParOf" srcId="{19C40351-12AB-406E-B75D-B5ED363496D7}" destId="{B4257610-5858-4A7A-8138-A354B7CDC1DC}" srcOrd="0" destOrd="0" presId="urn:microsoft.com/office/officeart/2005/8/layout/hierarchy1"/>
    <dgm:cxn modelId="{4C2BF525-FE1E-44AF-8044-D476D59FE084}" type="presParOf" srcId="{B4257610-5858-4A7A-8138-A354B7CDC1DC}" destId="{D95C5E52-E84B-4DDF-8CC4-9FDCD01AB291}" srcOrd="0" destOrd="0" presId="urn:microsoft.com/office/officeart/2005/8/layout/hierarchy1"/>
    <dgm:cxn modelId="{D60E9554-3493-4B16-BB4C-A3EC0627E41E}" type="presParOf" srcId="{B4257610-5858-4A7A-8138-A354B7CDC1DC}" destId="{0BAAD010-0BB2-4803-B986-FF84E131B102}" srcOrd="1" destOrd="0" presId="urn:microsoft.com/office/officeart/2005/8/layout/hierarchy1"/>
    <dgm:cxn modelId="{844F4700-EF2A-447D-BF3E-ED32536B940D}" type="presParOf" srcId="{19C40351-12AB-406E-B75D-B5ED363496D7}" destId="{9999DB0D-25F5-4CDF-8E54-5AA98D2DD902}" srcOrd="1" destOrd="0" presId="urn:microsoft.com/office/officeart/2005/8/layout/hierarchy1"/>
    <dgm:cxn modelId="{1FBB6A24-1625-49B7-93FB-58F3D0DB4F19}" type="presParOf" srcId="{FCCAA04B-347C-4967-8CA3-C5A3DC34FCA1}" destId="{1B798498-CD60-45A3-A01D-CDC2FD569876}" srcOrd="2" destOrd="0" presId="urn:microsoft.com/office/officeart/2005/8/layout/hierarchy1"/>
    <dgm:cxn modelId="{9704A8E5-F517-41FF-89A2-0C2F21688CBA}" type="presParOf" srcId="{FCCAA04B-347C-4967-8CA3-C5A3DC34FCA1}" destId="{E867ADB6-5B04-4F08-8758-8ED81A320B9B}" srcOrd="3" destOrd="0" presId="urn:microsoft.com/office/officeart/2005/8/layout/hierarchy1"/>
    <dgm:cxn modelId="{9A132F3F-F91A-4B2C-AB76-C13CD82FAD73}" type="presParOf" srcId="{E867ADB6-5B04-4F08-8758-8ED81A320B9B}" destId="{017E7E4D-31BE-4486-A0C7-9ABB9730B92D}" srcOrd="0" destOrd="0" presId="urn:microsoft.com/office/officeart/2005/8/layout/hierarchy1"/>
    <dgm:cxn modelId="{47C44A0B-1634-4E75-B9AB-DCBAB898D975}" type="presParOf" srcId="{017E7E4D-31BE-4486-A0C7-9ABB9730B92D}" destId="{C1F0114B-6407-4606-B938-61094FA12000}" srcOrd="0" destOrd="0" presId="urn:microsoft.com/office/officeart/2005/8/layout/hierarchy1"/>
    <dgm:cxn modelId="{522B19FC-54F4-485B-93E7-A66349CA6E0B}" type="presParOf" srcId="{017E7E4D-31BE-4486-A0C7-9ABB9730B92D}" destId="{E16082E7-CDBE-4506-8830-31F800725EEB}" srcOrd="1" destOrd="0" presId="urn:microsoft.com/office/officeart/2005/8/layout/hierarchy1"/>
    <dgm:cxn modelId="{EFD77D68-2CD8-4A01-ADC8-696059035BA3}" type="presParOf" srcId="{E867ADB6-5B04-4F08-8758-8ED81A320B9B}" destId="{62452F8D-8C57-407F-86DF-3CDFCDBD0ECD}" srcOrd="1" destOrd="0" presId="urn:microsoft.com/office/officeart/2005/8/layout/hierarchy1"/>
    <dgm:cxn modelId="{5459378E-8B00-49B1-9BE3-72A9AC024EB4}" type="presParOf" srcId="{A8EEC4BD-9693-4B51-8EC5-BFED743EF529}" destId="{F9EB04C1-D11C-421B-985B-9B9A7415A142}" srcOrd="1" destOrd="0" presId="urn:microsoft.com/office/officeart/2005/8/layout/hierarchy1"/>
    <dgm:cxn modelId="{63D5E3DA-5BD4-40F9-8369-2F5DF03E448E}" type="presParOf" srcId="{F9EB04C1-D11C-421B-985B-9B9A7415A142}" destId="{C5B606F9-EA4B-484F-BBD7-C10F0551EC6C}" srcOrd="0" destOrd="0" presId="urn:microsoft.com/office/officeart/2005/8/layout/hierarchy1"/>
    <dgm:cxn modelId="{B82416F9-C3AC-4328-90EE-CE6A956DFC30}" type="presParOf" srcId="{C5B606F9-EA4B-484F-BBD7-C10F0551EC6C}" destId="{1FB1051C-5714-449F-8613-46D787C1AAF0}" srcOrd="0" destOrd="0" presId="urn:microsoft.com/office/officeart/2005/8/layout/hierarchy1"/>
    <dgm:cxn modelId="{D467B2CC-DACC-4202-8FEF-2C0835F64FC7}" type="presParOf" srcId="{C5B606F9-EA4B-484F-BBD7-C10F0551EC6C}" destId="{82F4E6F4-5FD6-4F33-AAF6-B2F94615330E}" srcOrd="1" destOrd="0" presId="urn:microsoft.com/office/officeart/2005/8/layout/hierarchy1"/>
    <dgm:cxn modelId="{93C5E17A-DA91-448D-8363-16F61BCE7321}" type="presParOf" srcId="{F9EB04C1-D11C-421B-985B-9B9A7415A142}" destId="{BAF35A53-690B-48DB-9EAB-FEC2F8EFD0CA}" srcOrd="1" destOrd="0" presId="urn:microsoft.com/office/officeart/2005/8/layout/hierarchy1"/>
    <dgm:cxn modelId="{2E256700-F3A5-47FA-A1DE-EA9EC93E33DA}" type="presParOf" srcId="{BAF35A53-690B-48DB-9EAB-FEC2F8EFD0CA}" destId="{16739557-F61B-4812-BDC3-EC4867655BCE}" srcOrd="0" destOrd="0" presId="urn:microsoft.com/office/officeart/2005/8/layout/hierarchy1"/>
    <dgm:cxn modelId="{67289D87-93AA-4D47-94FA-872CC26C784B}" type="presParOf" srcId="{BAF35A53-690B-48DB-9EAB-FEC2F8EFD0CA}" destId="{4C149E38-8F31-4981-A872-1963C8F729A5}" srcOrd="1" destOrd="0" presId="urn:microsoft.com/office/officeart/2005/8/layout/hierarchy1"/>
    <dgm:cxn modelId="{1BFA05A0-AD4D-4098-8F9B-CC16A4F5D856}" type="presParOf" srcId="{4C149E38-8F31-4981-A872-1963C8F729A5}" destId="{0575291E-586C-4961-8606-9D5993DE34C4}" srcOrd="0" destOrd="0" presId="urn:microsoft.com/office/officeart/2005/8/layout/hierarchy1"/>
    <dgm:cxn modelId="{1644551F-BF1D-4BCA-A681-CA8A21BB55EF}" type="presParOf" srcId="{0575291E-586C-4961-8606-9D5993DE34C4}" destId="{B6AB18AD-8E92-44C9-B9D3-C1AA9B5A1341}" srcOrd="0" destOrd="0" presId="urn:microsoft.com/office/officeart/2005/8/layout/hierarchy1"/>
    <dgm:cxn modelId="{B9654063-9A8B-49A5-BE99-C530C863E7E2}" type="presParOf" srcId="{0575291E-586C-4961-8606-9D5993DE34C4}" destId="{4FA666E4-788D-48B8-82DB-80C1F821FD3E}" srcOrd="1" destOrd="0" presId="urn:microsoft.com/office/officeart/2005/8/layout/hierarchy1"/>
    <dgm:cxn modelId="{3DCB4A7E-5131-44A4-A977-E719EE352301}" type="presParOf" srcId="{4C149E38-8F31-4981-A872-1963C8F729A5}" destId="{C3085290-C94B-4207-931C-D78C9AF3538A}" srcOrd="1" destOrd="0" presId="urn:microsoft.com/office/officeart/2005/8/layout/hierarchy1"/>
    <dgm:cxn modelId="{44B304EF-FBA0-456F-BFC2-A98C6B2D443E}" type="presParOf" srcId="{BAF35A53-690B-48DB-9EAB-FEC2F8EFD0CA}" destId="{B5C806D3-0F95-4EBF-8552-3E3E3ED34782}" srcOrd="2" destOrd="0" presId="urn:microsoft.com/office/officeart/2005/8/layout/hierarchy1"/>
    <dgm:cxn modelId="{BBF2322E-44A7-40CC-B178-C228673F033C}" type="presParOf" srcId="{BAF35A53-690B-48DB-9EAB-FEC2F8EFD0CA}" destId="{FB61C4FE-F9E3-4318-98E3-09990C202B79}" srcOrd="3" destOrd="0" presId="urn:microsoft.com/office/officeart/2005/8/layout/hierarchy1"/>
    <dgm:cxn modelId="{A400D1F6-6262-4B4B-96F4-70651C4A0A11}" type="presParOf" srcId="{FB61C4FE-F9E3-4318-98E3-09990C202B79}" destId="{62C0DE7F-6888-4744-9812-598BE9855A9A}" srcOrd="0" destOrd="0" presId="urn:microsoft.com/office/officeart/2005/8/layout/hierarchy1"/>
    <dgm:cxn modelId="{9D5B6848-9346-4B78-B04B-7DAF6FE860EC}" type="presParOf" srcId="{62C0DE7F-6888-4744-9812-598BE9855A9A}" destId="{F6026050-EA92-4B10-A087-8CA0098C87A6}" srcOrd="0" destOrd="0" presId="urn:microsoft.com/office/officeart/2005/8/layout/hierarchy1"/>
    <dgm:cxn modelId="{40B8D3E1-90A7-4824-8178-12EF28F3C9A0}" type="presParOf" srcId="{62C0DE7F-6888-4744-9812-598BE9855A9A}" destId="{49934791-4C71-4AF0-B311-853362218E94}" srcOrd="1" destOrd="0" presId="urn:microsoft.com/office/officeart/2005/8/layout/hierarchy1"/>
    <dgm:cxn modelId="{E1FCECA5-A286-4C9E-B09E-4BEB16BC5EEB}" type="presParOf" srcId="{FB61C4FE-F9E3-4318-98E3-09990C202B79}" destId="{24BBB669-3A1F-4265-A80C-8D63A7D1D74C}" srcOrd="1" destOrd="0" presId="urn:microsoft.com/office/officeart/2005/8/layout/hierarchy1"/>
    <dgm:cxn modelId="{C8179A9A-5CB1-48B1-B07B-306181B8729F}" type="presParOf" srcId="{BAF35A53-690B-48DB-9EAB-FEC2F8EFD0CA}" destId="{B0B2C9CA-6925-4D30-85F2-2FB30B9105D6}" srcOrd="4" destOrd="0" presId="urn:microsoft.com/office/officeart/2005/8/layout/hierarchy1"/>
    <dgm:cxn modelId="{F078F8CF-FE46-4F88-8D70-42AA58507D7A}" type="presParOf" srcId="{BAF35A53-690B-48DB-9EAB-FEC2F8EFD0CA}" destId="{3D9857B4-D1A0-429F-B7B6-0B9A30D1F091}" srcOrd="5" destOrd="0" presId="urn:microsoft.com/office/officeart/2005/8/layout/hierarchy1"/>
    <dgm:cxn modelId="{A7D20FD5-05DF-45FD-911D-5133F2B5360F}" type="presParOf" srcId="{3D9857B4-D1A0-429F-B7B6-0B9A30D1F091}" destId="{44C0EFEC-F5C2-42C0-AC5D-2915F47D6454}" srcOrd="0" destOrd="0" presId="urn:microsoft.com/office/officeart/2005/8/layout/hierarchy1"/>
    <dgm:cxn modelId="{8E63A233-8D5B-4F3E-9913-D756B5DD22AA}" type="presParOf" srcId="{44C0EFEC-F5C2-42C0-AC5D-2915F47D6454}" destId="{431FDBD4-5E80-487E-9486-1F7B78D08A30}" srcOrd="0" destOrd="0" presId="urn:microsoft.com/office/officeart/2005/8/layout/hierarchy1"/>
    <dgm:cxn modelId="{2E1C5B76-4577-41C7-95AC-13F2B66C4A0D}" type="presParOf" srcId="{44C0EFEC-F5C2-42C0-AC5D-2915F47D6454}" destId="{06F39A4D-DC74-4697-9959-A2A4D0B3F6AB}" srcOrd="1" destOrd="0" presId="urn:microsoft.com/office/officeart/2005/8/layout/hierarchy1"/>
    <dgm:cxn modelId="{65F1DACC-30E3-47E1-A3D5-3590C67F3FC2}" type="presParOf" srcId="{3D9857B4-D1A0-429F-B7B6-0B9A30D1F091}" destId="{68939704-0E2C-42FE-A1E5-F531B798970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1086E9-9B77-4842-9CB1-EE1E930C402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62906963-A153-4AA6-8FE0-FB7519E66A73}">
      <dgm:prSet/>
      <dgm:spPr/>
      <dgm:t>
        <a:bodyPr/>
        <a:lstStyle/>
        <a:p>
          <a:pPr>
            <a:defRPr cap="all"/>
          </a:pPr>
          <a:r>
            <a:rPr lang="en-US" dirty="0"/>
            <a:t>Data quality and standardization risks</a:t>
          </a:r>
        </a:p>
      </dgm:t>
    </dgm:pt>
    <dgm:pt modelId="{358F5D2B-7178-4D8B-8469-36AA3D81E9EA}" type="parTrans" cxnId="{47C7D661-2FBC-41D3-871D-0D84B9AC4C0D}">
      <dgm:prSet/>
      <dgm:spPr/>
      <dgm:t>
        <a:bodyPr/>
        <a:lstStyle/>
        <a:p>
          <a:endParaRPr lang="en-US"/>
        </a:p>
      </dgm:t>
    </dgm:pt>
    <dgm:pt modelId="{27EEFA57-DCE5-4690-8311-1E269EEF9581}" type="sibTrans" cxnId="{47C7D661-2FBC-41D3-871D-0D84B9AC4C0D}">
      <dgm:prSet/>
      <dgm:spPr/>
      <dgm:t>
        <a:bodyPr/>
        <a:lstStyle/>
        <a:p>
          <a:endParaRPr lang="en-US"/>
        </a:p>
      </dgm:t>
    </dgm:pt>
    <dgm:pt modelId="{50369A67-A331-4323-9FA7-3528E00B98EC}">
      <dgm:prSet/>
      <dgm:spPr/>
      <dgm:t>
        <a:bodyPr/>
        <a:lstStyle/>
        <a:p>
          <a:pPr>
            <a:defRPr cap="all"/>
          </a:pPr>
          <a:r>
            <a:rPr lang="en-US" dirty="0"/>
            <a:t>Model performance risks</a:t>
          </a:r>
        </a:p>
      </dgm:t>
    </dgm:pt>
    <dgm:pt modelId="{673EB5E0-5D24-4C30-80E2-36A902FBCF39}" type="parTrans" cxnId="{1ADF1080-2F31-4ECC-B616-F7F95B02CADA}">
      <dgm:prSet/>
      <dgm:spPr/>
      <dgm:t>
        <a:bodyPr/>
        <a:lstStyle/>
        <a:p>
          <a:endParaRPr lang="en-US"/>
        </a:p>
      </dgm:t>
    </dgm:pt>
    <dgm:pt modelId="{8DAB6ED1-413B-4371-A0A6-64C31070E9E4}" type="sibTrans" cxnId="{1ADF1080-2F31-4ECC-B616-F7F95B02CADA}">
      <dgm:prSet/>
      <dgm:spPr/>
      <dgm:t>
        <a:bodyPr/>
        <a:lstStyle/>
        <a:p>
          <a:endParaRPr lang="en-US"/>
        </a:p>
      </dgm:t>
    </dgm:pt>
    <dgm:pt modelId="{FE5E642E-9676-4C70-B649-44E3CA6B8006}">
      <dgm:prSet/>
      <dgm:spPr/>
      <dgm:t>
        <a:bodyPr/>
        <a:lstStyle/>
        <a:p>
          <a:pPr>
            <a:defRPr cap="all"/>
          </a:pPr>
          <a:r>
            <a:rPr lang="en-US" dirty="0"/>
            <a:t>Operational and integration risks</a:t>
          </a:r>
        </a:p>
      </dgm:t>
    </dgm:pt>
    <dgm:pt modelId="{1B103FC6-DD31-4482-B835-22906418A461}" type="parTrans" cxnId="{053E6811-6718-40EE-8D86-240C90DEE620}">
      <dgm:prSet/>
      <dgm:spPr/>
      <dgm:t>
        <a:bodyPr/>
        <a:lstStyle/>
        <a:p>
          <a:endParaRPr lang="en-US"/>
        </a:p>
      </dgm:t>
    </dgm:pt>
    <dgm:pt modelId="{8CE45853-9241-4DF9-9B0B-88E045398427}" type="sibTrans" cxnId="{053E6811-6718-40EE-8D86-240C90DEE620}">
      <dgm:prSet/>
      <dgm:spPr/>
      <dgm:t>
        <a:bodyPr/>
        <a:lstStyle/>
        <a:p>
          <a:endParaRPr lang="en-US"/>
        </a:p>
      </dgm:t>
    </dgm:pt>
    <dgm:pt modelId="{4AAF8C12-7AFA-4F8C-8300-559E6EE4D490}" type="pres">
      <dgm:prSet presAssocID="{8A1086E9-9B77-4842-9CB1-EE1E930C4024}" presName="root" presStyleCnt="0">
        <dgm:presLayoutVars>
          <dgm:dir/>
          <dgm:resizeHandles val="exact"/>
        </dgm:presLayoutVars>
      </dgm:prSet>
      <dgm:spPr/>
    </dgm:pt>
    <dgm:pt modelId="{AAFB83D6-76C7-4416-B00F-48BBCB9170B9}" type="pres">
      <dgm:prSet presAssocID="{62906963-A153-4AA6-8FE0-FB7519E66A73}" presName="compNode" presStyleCnt="0"/>
      <dgm:spPr/>
    </dgm:pt>
    <dgm:pt modelId="{06F4441B-A613-4614-AEBB-93398673DE73}" type="pres">
      <dgm:prSet presAssocID="{62906963-A153-4AA6-8FE0-FB7519E66A73}" presName="iconBgRect" presStyleLbl="bgShp" presStyleIdx="0" presStyleCnt="3"/>
      <dgm:spPr/>
    </dgm:pt>
    <dgm:pt modelId="{EECC9CE2-92B9-4DA3-8560-77069B667732}" type="pres">
      <dgm:prSet presAssocID="{62906963-A153-4AA6-8FE0-FB7519E66A7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45660EB6-BA6F-4E60-AD10-0BDB4650D475}" type="pres">
      <dgm:prSet presAssocID="{62906963-A153-4AA6-8FE0-FB7519E66A73}" presName="spaceRect" presStyleCnt="0"/>
      <dgm:spPr/>
    </dgm:pt>
    <dgm:pt modelId="{4750BF08-748B-4FC2-8652-0D25ADFA1A65}" type="pres">
      <dgm:prSet presAssocID="{62906963-A153-4AA6-8FE0-FB7519E66A73}" presName="textRect" presStyleLbl="revTx" presStyleIdx="0" presStyleCnt="3">
        <dgm:presLayoutVars>
          <dgm:chMax val="1"/>
          <dgm:chPref val="1"/>
        </dgm:presLayoutVars>
      </dgm:prSet>
      <dgm:spPr/>
    </dgm:pt>
    <dgm:pt modelId="{C40EA795-9151-4EA9-B1F2-A6B391EE222D}" type="pres">
      <dgm:prSet presAssocID="{27EEFA57-DCE5-4690-8311-1E269EEF9581}" presName="sibTrans" presStyleCnt="0"/>
      <dgm:spPr/>
    </dgm:pt>
    <dgm:pt modelId="{36A67D63-B75B-4BE5-AE9E-DC28A46D67CB}" type="pres">
      <dgm:prSet presAssocID="{50369A67-A331-4323-9FA7-3528E00B98EC}" presName="compNode" presStyleCnt="0"/>
      <dgm:spPr/>
    </dgm:pt>
    <dgm:pt modelId="{053C454A-FB91-485F-B538-20D6E2287980}" type="pres">
      <dgm:prSet presAssocID="{50369A67-A331-4323-9FA7-3528E00B98EC}" presName="iconBgRect" presStyleLbl="bgShp" presStyleIdx="1" presStyleCnt="3"/>
      <dgm:spPr/>
    </dgm:pt>
    <dgm:pt modelId="{8CDD67BA-B2CD-43F3-AF4B-937DFF744AB3}" type="pres">
      <dgm:prSet presAssocID="{50369A67-A331-4323-9FA7-3528E00B98E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C22FA34-2FBE-4BFB-B00B-024378DB3BD6}" type="pres">
      <dgm:prSet presAssocID="{50369A67-A331-4323-9FA7-3528E00B98EC}" presName="spaceRect" presStyleCnt="0"/>
      <dgm:spPr/>
    </dgm:pt>
    <dgm:pt modelId="{8A8BD327-060B-4F93-966D-271E1341AB18}" type="pres">
      <dgm:prSet presAssocID="{50369A67-A331-4323-9FA7-3528E00B98EC}" presName="textRect" presStyleLbl="revTx" presStyleIdx="1" presStyleCnt="3">
        <dgm:presLayoutVars>
          <dgm:chMax val="1"/>
          <dgm:chPref val="1"/>
        </dgm:presLayoutVars>
      </dgm:prSet>
      <dgm:spPr/>
    </dgm:pt>
    <dgm:pt modelId="{F6A2BCEC-66F8-4F38-BB20-566D814A5FCE}" type="pres">
      <dgm:prSet presAssocID="{8DAB6ED1-413B-4371-A0A6-64C31070E9E4}" presName="sibTrans" presStyleCnt="0"/>
      <dgm:spPr/>
    </dgm:pt>
    <dgm:pt modelId="{E315F62D-8CC9-4A97-BF47-78658185C9E0}" type="pres">
      <dgm:prSet presAssocID="{FE5E642E-9676-4C70-B649-44E3CA6B8006}" presName="compNode" presStyleCnt="0"/>
      <dgm:spPr/>
    </dgm:pt>
    <dgm:pt modelId="{2AB262E4-5590-40BA-A027-4465D709F55C}" type="pres">
      <dgm:prSet presAssocID="{FE5E642E-9676-4C70-B649-44E3CA6B8006}" presName="iconBgRect" presStyleLbl="bgShp" presStyleIdx="2" presStyleCnt="3"/>
      <dgm:spPr/>
    </dgm:pt>
    <dgm:pt modelId="{E3D25CAA-91BF-4795-B858-AF5D43ABCF99}" type="pres">
      <dgm:prSet presAssocID="{FE5E642E-9676-4C70-B649-44E3CA6B800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D493F23-188E-4A85-B1DE-32F593E0717C}" type="pres">
      <dgm:prSet presAssocID="{FE5E642E-9676-4C70-B649-44E3CA6B8006}" presName="spaceRect" presStyleCnt="0"/>
      <dgm:spPr/>
    </dgm:pt>
    <dgm:pt modelId="{6A481244-6B84-4321-B6AE-7548AC8F285C}" type="pres">
      <dgm:prSet presAssocID="{FE5E642E-9676-4C70-B649-44E3CA6B800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53E6811-6718-40EE-8D86-240C90DEE620}" srcId="{8A1086E9-9B77-4842-9CB1-EE1E930C4024}" destId="{FE5E642E-9676-4C70-B649-44E3CA6B8006}" srcOrd="2" destOrd="0" parTransId="{1B103FC6-DD31-4482-B835-22906418A461}" sibTransId="{8CE45853-9241-4DF9-9B0B-88E045398427}"/>
    <dgm:cxn modelId="{1253C627-4DA1-4A02-A00D-51EB0D51774E}" type="presOf" srcId="{FE5E642E-9676-4C70-B649-44E3CA6B8006}" destId="{6A481244-6B84-4321-B6AE-7548AC8F285C}" srcOrd="0" destOrd="0" presId="urn:microsoft.com/office/officeart/2018/5/layout/IconCircleLabelList"/>
    <dgm:cxn modelId="{7EC3323F-6F5E-4867-8B4A-378D98AA481A}" type="presOf" srcId="{62906963-A153-4AA6-8FE0-FB7519E66A73}" destId="{4750BF08-748B-4FC2-8652-0D25ADFA1A65}" srcOrd="0" destOrd="0" presId="urn:microsoft.com/office/officeart/2018/5/layout/IconCircleLabelList"/>
    <dgm:cxn modelId="{47C7D661-2FBC-41D3-871D-0D84B9AC4C0D}" srcId="{8A1086E9-9B77-4842-9CB1-EE1E930C4024}" destId="{62906963-A153-4AA6-8FE0-FB7519E66A73}" srcOrd="0" destOrd="0" parTransId="{358F5D2B-7178-4D8B-8469-36AA3D81E9EA}" sibTransId="{27EEFA57-DCE5-4690-8311-1E269EEF9581}"/>
    <dgm:cxn modelId="{0B0BFC4E-C6EE-40B2-91F5-140BD92C1B0D}" type="presOf" srcId="{50369A67-A331-4323-9FA7-3528E00B98EC}" destId="{8A8BD327-060B-4F93-966D-271E1341AB18}" srcOrd="0" destOrd="0" presId="urn:microsoft.com/office/officeart/2018/5/layout/IconCircleLabelList"/>
    <dgm:cxn modelId="{1ADF1080-2F31-4ECC-B616-F7F95B02CADA}" srcId="{8A1086E9-9B77-4842-9CB1-EE1E930C4024}" destId="{50369A67-A331-4323-9FA7-3528E00B98EC}" srcOrd="1" destOrd="0" parTransId="{673EB5E0-5D24-4C30-80E2-36A902FBCF39}" sibTransId="{8DAB6ED1-413B-4371-A0A6-64C31070E9E4}"/>
    <dgm:cxn modelId="{087A40F1-08E0-4CD8-A810-903EEDA142CF}" type="presOf" srcId="{8A1086E9-9B77-4842-9CB1-EE1E930C4024}" destId="{4AAF8C12-7AFA-4F8C-8300-559E6EE4D490}" srcOrd="0" destOrd="0" presId="urn:microsoft.com/office/officeart/2018/5/layout/IconCircleLabelList"/>
    <dgm:cxn modelId="{64B1B193-9E9A-4775-A818-4484DE065375}" type="presParOf" srcId="{4AAF8C12-7AFA-4F8C-8300-559E6EE4D490}" destId="{AAFB83D6-76C7-4416-B00F-48BBCB9170B9}" srcOrd="0" destOrd="0" presId="urn:microsoft.com/office/officeart/2018/5/layout/IconCircleLabelList"/>
    <dgm:cxn modelId="{03F164FA-FC1B-4E39-8DC0-699A7EEBC995}" type="presParOf" srcId="{AAFB83D6-76C7-4416-B00F-48BBCB9170B9}" destId="{06F4441B-A613-4614-AEBB-93398673DE73}" srcOrd="0" destOrd="0" presId="urn:microsoft.com/office/officeart/2018/5/layout/IconCircleLabelList"/>
    <dgm:cxn modelId="{C3419A18-47D0-466B-B4CD-C10AE191AF58}" type="presParOf" srcId="{AAFB83D6-76C7-4416-B00F-48BBCB9170B9}" destId="{EECC9CE2-92B9-4DA3-8560-77069B667732}" srcOrd="1" destOrd="0" presId="urn:microsoft.com/office/officeart/2018/5/layout/IconCircleLabelList"/>
    <dgm:cxn modelId="{88BB986B-C48A-4BDC-904C-E83BAD7B7A22}" type="presParOf" srcId="{AAFB83D6-76C7-4416-B00F-48BBCB9170B9}" destId="{45660EB6-BA6F-4E60-AD10-0BDB4650D475}" srcOrd="2" destOrd="0" presId="urn:microsoft.com/office/officeart/2018/5/layout/IconCircleLabelList"/>
    <dgm:cxn modelId="{BADC6CF2-3D13-488F-ACF7-1BC59AB480D5}" type="presParOf" srcId="{AAFB83D6-76C7-4416-B00F-48BBCB9170B9}" destId="{4750BF08-748B-4FC2-8652-0D25ADFA1A65}" srcOrd="3" destOrd="0" presId="urn:microsoft.com/office/officeart/2018/5/layout/IconCircleLabelList"/>
    <dgm:cxn modelId="{16ADD772-436F-49B3-9ABC-0EA267666D27}" type="presParOf" srcId="{4AAF8C12-7AFA-4F8C-8300-559E6EE4D490}" destId="{C40EA795-9151-4EA9-B1F2-A6B391EE222D}" srcOrd="1" destOrd="0" presId="urn:microsoft.com/office/officeart/2018/5/layout/IconCircleLabelList"/>
    <dgm:cxn modelId="{BC2B8165-B9AA-4075-AF22-A6D61537B8E6}" type="presParOf" srcId="{4AAF8C12-7AFA-4F8C-8300-559E6EE4D490}" destId="{36A67D63-B75B-4BE5-AE9E-DC28A46D67CB}" srcOrd="2" destOrd="0" presId="urn:microsoft.com/office/officeart/2018/5/layout/IconCircleLabelList"/>
    <dgm:cxn modelId="{2ED50E2C-B54D-440E-BFCA-187C98458687}" type="presParOf" srcId="{36A67D63-B75B-4BE5-AE9E-DC28A46D67CB}" destId="{053C454A-FB91-485F-B538-20D6E2287980}" srcOrd="0" destOrd="0" presId="urn:microsoft.com/office/officeart/2018/5/layout/IconCircleLabelList"/>
    <dgm:cxn modelId="{F5BF4E5D-9F9E-4AA8-A600-E5A17CF94C6A}" type="presParOf" srcId="{36A67D63-B75B-4BE5-AE9E-DC28A46D67CB}" destId="{8CDD67BA-B2CD-43F3-AF4B-937DFF744AB3}" srcOrd="1" destOrd="0" presId="urn:microsoft.com/office/officeart/2018/5/layout/IconCircleLabelList"/>
    <dgm:cxn modelId="{1FAFADB1-5974-4C68-B8AB-816606218D4F}" type="presParOf" srcId="{36A67D63-B75B-4BE5-AE9E-DC28A46D67CB}" destId="{FC22FA34-2FBE-4BFB-B00B-024378DB3BD6}" srcOrd="2" destOrd="0" presId="urn:microsoft.com/office/officeart/2018/5/layout/IconCircleLabelList"/>
    <dgm:cxn modelId="{F506B93A-28CD-493D-BFED-A28F037D51AE}" type="presParOf" srcId="{36A67D63-B75B-4BE5-AE9E-DC28A46D67CB}" destId="{8A8BD327-060B-4F93-966D-271E1341AB18}" srcOrd="3" destOrd="0" presId="urn:microsoft.com/office/officeart/2018/5/layout/IconCircleLabelList"/>
    <dgm:cxn modelId="{D812D9C6-FFB4-4FE1-AAF3-D6C8D91EBF67}" type="presParOf" srcId="{4AAF8C12-7AFA-4F8C-8300-559E6EE4D490}" destId="{F6A2BCEC-66F8-4F38-BB20-566D814A5FCE}" srcOrd="3" destOrd="0" presId="urn:microsoft.com/office/officeart/2018/5/layout/IconCircleLabelList"/>
    <dgm:cxn modelId="{F3254D1C-1338-4F19-8579-8A51B53C9E16}" type="presParOf" srcId="{4AAF8C12-7AFA-4F8C-8300-559E6EE4D490}" destId="{E315F62D-8CC9-4A97-BF47-78658185C9E0}" srcOrd="4" destOrd="0" presId="urn:microsoft.com/office/officeart/2018/5/layout/IconCircleLabelList"/>
    <dgm:cxn modelId="{76F78186-6365-42C4-83BF-43B11590C0EB}" type="presParOf" srcId="{E315F62D-8CC9-4A97-BF47-78658185C9E0}" destId="{2AB262E4-5590-40BA-A027-4465D709F55C}" srcOrd="0" destOrd="0" presId="urn:microsoft.com/office/officeart/2018/5/layout/IconCircleLabelList"/>
    <dgm:cxn modelId="{3B3FFA75-9B00-4E80-A24F-679CC9A9A20E}" type="presParOf" srcId="{E315F62D-8CC9-4A97-BF47-78658185C9E0}" destId="{E3D25CAA-91BF-4795-B858-AF5D43ABCF99}" srcOrd="1" destOrd="0" presId="urn:microsoft.com/office/officeart/2018/5/layout/IconCircleLabelList"/>
    <dgm:cxn modelId="{019B7315-9929-461A-9079-7A8B64DB79F5}" type="presParOf" srcId="{E315F62D-8CC9-4A97-BF47-78658185C9E0}" destId="{9D493F23-188E-4A85-B1DE-32F593E0717C}" srcOrd="2" destOrd="0" presId="urn:microsoft.com/office/officeart/2018/5/layout/IconCircleLabelList"/>
    <dgm:cxn modelId="{74155CE3-2555-4E2E-9FDF-4C63FA5E8652}" type="presParOf" srcId="{E315F62D-8CC9-4A97-BF47-78658185C9E0}" destId="{6A481244-6B84-4321-B6AE-7548AC8F285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0654B4B-4AC2-42D4-81D5-F58CE3EE0F7D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9488693-D9B8-412C-9C6E-2EA36DA1D6D1}">
      <dgm:prSet/>
      <dgm:spPr/>
      <dgm:t>
        <a:bodyPr/>
        <a:lstStyle/>
        <a:p>
          <a:r>
            <a:rPr lang="en-US" dirty="0"/>
            <a:t>Synonym replacement</a:t>
          </a:r>
        </a:p>
      </dgm:t>
    </dgm:pt>
    <dgm:pt modelId="{76455F0B-4048-45E1-87AB-A8A01A95E952}" type="parTrans" cxnId="{2B177D2E-8440-4886-857D-94EAF6EE939C}">
      <dgm:prSet/>
      <dgm:spPr/>
      <dgm:t>
        <a:bodyPr/>
        <a:lstStyle/>
        <a:p>
          <a:endParaRPr lang="en-US"/>
        </a:p>
      </dgm:t>
    </dgm:pt>
    <dgm:pt modelId="{37FCE1E3-BDC3-4804-B2AB-67E9C60A227D}" type="sibTrans" cxnId="{2B177D2E-8440-4886-857D-94EAF6EE939C}">
      <dgm:prSet/>
      <dgm:spPr/>
      <dgm:t>
        <a:bodyPr/>
        <a:lstStyle/>
        <a:p>
          <a:endParaRPr lang="en-US"/>
        </a:p>
      </dgm:t>
    </dgm:pt>
    <dgm:pt modelId="{9D632471-C78F-48C8-AB6B-6AE215E03827}">
      <dgm:prSet/>
      <dgm:spPr/>
      <dgm:t>
        <a:bodyPr/>
        <a:lstStyle/>
        <a:p>
          <a:r>
            <a:rPr lang="en-US" dirty="0"/>
            <a:t>Removal of stop words</a:t>
          </a:r>
        </a:p>
      </dgm:t>
    </dgm:pt>
    <dgm:pt modelId="{96D36DF0-FE4B-4D46-B680-0CF31924B9F2}" type="parTrans" cxnId="{D1B5EB6C-E9F5-4E51-975E-F07968F99C2A}">
      <dgm:prSet/>
      <dgm:spPr/>
      <dgm:t>
        <a:bodyPr/>
        <a:lstStyle/>
        <a:p>
          <a:endParaRPr lang="en-US"/>
        </a:p>
      </dgm:t>
    </dgm:pt>
    <dgm:pt modelId="{62760EDF-65A2-4E38-9F6C-61D1C6E7CACB}" type="sibTrans" cxnId="{D1B5EB6C-E9F5-4E51-975E-F07968F99C2A}">
      <dgm:prSet/>
      <dgm:spPr/>
      <dgm:t>
        <a:bodyPr/>
        <a:lstStyle/>
        <a:p>
          <a:endParaRPr lang="en-US"/>
        </a:p>
      </dgm:t>
    </dgm:pt>
    <dgm:pt modelId="{8DA32F7F-254B-40B1-B5EC-41B94FC5A0CE}">
      <dgm:prSet/>
      <dgm:spPr/>
      <dgm:t>
        <a:bodyPr/>
        <a:lstStyle/>
        <a:p>
          <a:r>
            <a:rPr lang="en-US" dirty="0"/>
            <a:t>Special character removal</a:t>
          </a:r>
        </a:p>
      </dgm:t>
    </dgm:pt>
    <dgm:pt modelId="{8FAADEC6-A489-408B-8E35-DE8C6A003CA8}" type="parTrans" cxnId="{9EFBAD72-798E-4588-80CE-C0E58BA6A238}">
      <dgm:prSet/>
      <dgm:spPr/>
      <dgm:t>
        <a:bodyPr/>
        <a:lstStyle/>
        <a:p>
          <a:endParaRPr lang="en-US"/>
        </a:p>
      </dgm:t>
    </dgm:pt>
    <dgm:pt modelId="{E5D1DB66-FA32-4B7A-923D-CC7C7168B51A}" type="sibTrans" cxnId="{9EFBAD72-798E-4588-80CE-C0E58BA6A238}">
      <dgm:prSet/>
      <dgm:spPr/>
      <dgm:t>
        <a:bodyPr/>
        <a:lstStyle/>
        <a:p>
          <a:endParaRPr lang="en-US"/>
        </a:p>
      </dgm:t>
    </dgm:pt>
    <dgm:pt modelId="{1312C715-B15A-43E3-800D-584F875B75C4}">
      <dgm:prSet/>
      <dgm:spPr/>
      <dgm:t>
        <a:bodyPr/>
        <a:lstStyle/>
        <a:p>
          <a:r>
            <a:rPr lang="en-US" dirty="0"/>
            <a:t>Case standardization</a:t>
          </a:r>
        </a:p>
      </dgm:t>
    </dgm:pt>
    <dgm:pt modelId="{B952244F-E1B7-46A7-B308-25C1CC7817F4}" type="parTrans" cxnId="{2BF572C1-1AA7-4261-A758-4E899A5CD116}">
      <dgm:prSet/>
      <dgm:spPr/>
      <dgm:t>
        <a:bodyPr/>
        <a:lstStyle/>
        <a:p>
          <a:endParaRPr lang="en-US"/>
        </a:p>
      </dgm:t>
    </dgm:pt>
    <dgm:pt modelId="{3D964D2B-E3AB-413A-B142-13B4E2DA65FB}" type="sibTrans" cxnId="{2BF572C1-1AA7-4261-A758-4E899A5CD116}">
      <dgm:prSet/>
      <dgm:spPr/>
      <dgm:t>
        <a:bodyPr/>
        <a:lstStyle/>
        <a:p>
          <a:endParaRPr lang="en-US"/>
        </a:p>
      </dgm:t>
    </dgm:pt>
    <dgm:pt modelId="{E5249D59-7E7E-4302-8350-48DA29D349FA}">
      <dgm:prSet/>
      <dgm:spPr/>
      <dgm:t>
        <a:bodyPr/>
        <a:lstStyle/>
        <a:p>
          <a:r>
            <a:rPr lang="en-US" dirty="0"/>
            <a:t>Handling missing data</a:t>
          </a:r>
        </a:p>
      </dgm:t>
    </dgm:pt>
    <dgm:pt modelId="{D5AECD6B-126F-4E88-8D1A-29A0DD1D2A2F}" type="parTrans" cxnId="{554765A9-39B3-4F09-8001-9175346A69A1}">
      <dgm:prSet/>
      <dgm:spPr/>
      <dgm:t>
        <a:bodyPr/>
        <a:lstStyle/>
        <a:p>
          <a:endParaRPr lang="en-US"/>
        </a:p>
      </dgm:t>
    </dgm:pt>
    <dgm:pt modelId="{5375F83B-411D-4CA2-9898-90ECF50050A5}" type="sibTrans" cxnId="{554765A9-39B3-4F09-8001-9175346A69A1}">
      <dgm:prSet/>
      <dgm:spPr/>
      <dgm:t>
        <a:bodyPr/>
        <a:lstStyle/>
        <a:p>
          <a:endParaRPr lang="en-US"/>
        </a:p>
      </dgm:t>
    </dgm:pt>
    <dgm:pt modelId="{87D94779-F645-4ED0-B6CF-6A318703FEC3}" type="pres">
      <dgm:prSet presAssocID="{E0654B4B-4AC2-42D4-81D5-F58CE3EE0F7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7175248-DE9C-40D8-BE22-595E0D88DC87}" type="pres">
      <dgm:prSet presAssocID="{A9488693-D9B8-412C-9C6E-2EA36DA1D6D1}" presName="hierRoot1" presStyleCnt="0"/>
      <dgm:spPr/>
    </dgm:pt>
    <dgm:pt modelId="{67A4E1AA-08B6-49C4-8899-92EFCB7556B4}" type="pres">
      <dgm:prSet presAssocID="{A9488693-D9B8-412C-9C6E-2EA36DA1D6D1}" presName="composite" presStyleCnt="0"/>
      <dgm:spPr/>
    </dgm:pt>
    <dgm:pt modelId="{57064D00-93DD-4227-880E-44216339F13E}" type="pres">
      <dgm:prSet presAssocID="{A9488693-D9B8-412C-9C6E-2EA36DA1D6D1}" presName="background" presStyleLbl="node0" presStyleIdx="0" presStyleCnt="5"/>
      <dgm:spPr/>
    </dgm:pt>
    <dgm:pt modelId="{0511BCFE-EE5C-4701-B23D-995753EBF454}" type="pres">
      <dgm:prSet presAssocID="{A9488693-D9B8-412C-9C6E-2EA36DA1D6D1}" presName="text" presStyleLbl="fgAcc0" presStyleIdx="0" presStyleCnt="5">
        <dgm:presLayoutVars>
          <dgm:chPref val="3"/>
        </dgm:presLayoutVars>
      </dgm:prSet>
      <dgm:spPr/>
    </dgm:pt>
    <dgm:pt modelId="{054A4AF0-B508-45AF-BAB5-8BD65A4347BE}" type="pres">
      <dgm:prSet presAssocID="{A9488693-D9B8-412C-9C6E-2EA36DA1D6D1}" presName="hierChild2" presStyleCnt="0"/>
      <dgm:spPr/>
    </dgm:pt>
    <dgm:pt modelId="{C2BB637B-B102-480D-A59F-B3AF942D5423}" type="pres">
      <dgm:prSet presAssocID="{9D632471-C78F-48C8-AB6B-6AE215E03827}" presName="hierRoot1" presStyleCnt="0"/>
      <dgm:spPr/>
    </dgm:pt>
    <dgm:pt modelId="{35C412F5-8D49-4255-B249-172EFB899C1C}" type="pres">
      <dgm:prSet presAssocID="{9D632471-C78F-48C8-AB6B-6AE215E03827}" presName="composite" presStyleCnt="0"/>
      <dgm:spPr/>
    </dgm:pt>
    <dgm:pt modelId="{3BCB140B-FF9D-4C26-A23E-CAE10F6FB65C}" type="pres">
      <dgm:prSet presAssocID="{9D632471-C78F-48C8-AB6B-6AE215E03827}" presName="background" presStyleLbl="node0" presStyleIdx="1" presStyleCnt="5"/>
      <dgm:spPr/>
    </dgm:pt>
    <dgm:pt modelId="{47B6F5BF-69B9-48BA-8B02-7893CCAEAB7B}" type="pres">
      <dgm:prSet presAssocID="{9D632471-C78F-48C8-AB6B-6AE215E03827}" presName="text" presStyleLbl="fgAcc0" presStyleIdx="1" presStyleCnt="5">
        <dgm:presLayoutVars>
          <dgm:chPref val="3"/>
        </dgm:presLayoutVars>
      </dgm:prSet>
      <dgm:spPr/>
    </dgm:pt>
    <dgm:pt modelId="{A87B225D-EB89-4450-955F-20F2DFD56D09}" type="pres">
      <dgm:prSet presAssocID="{9D632471-C78F-48C8-AB6B-6AE215E03827}" presName="hierChild2" presStyleCnt="0"/>
      <dgm:spPr/>
    </dgm:pt>
    <dgm:pt modelId="{4C45EA16-3680-4735-A2B2-CDE33ACF5A4B}" type="pres">
      <dgm:prSet presAssocID="{8DA32F7F-254B-40B1-B5EC-41B94FC5A0CE}" presName="hierRoot1" presStyleCnt="0"/>
      <dgm:spPr/>
    </dgm:pt>
    <dgm:pt modelId="{3D38656D-709C-4A8D-87CC-51A31E2486AC}" type="pres">
      <dgm:prSet presAssocID="{8DA32F7F-254B-40B1-B5EC-41B94FC5A0CE}" presName="composite" presStyleCnt="0"/>
      <dgm:spPr/>
    </dgm:pt>
    <dgm:pt modelId="{36D6E75A-63B7-47A9-9264-65C2820C295F}" type="pres">
      <dgm:prSet presAssocID="{8DA32F7F-254B-40B1-B5EC-41B94FC5A0CE}" presName="background" presStyleLbl="node0" presStyleIdx="2" presStyleCnt="5"/>
      <dgm:spPr/>
    </dgm:pt>
    <dgm:pt modelId="{6FF8D89C-EFD9-4F93-AB8B-E0FFCE432A20}" type="pres">
      <dgm:prSet presAssocID="{8DA32F7F-254B-40B1-B5EC-41B94FC5A0CE}" presName="text" presStyleLbl="fgAcc0" presStyleIdx="2" presStyleCnt="5">
        <dgm:presLayoutVars>
          <dgm:chPref val="3"/>
        </dgm:presLayoutVars>
      </dgm:prSet>
      <dgm:spPr/>
    </dgm:pt>
    <dgm:pt modelId="{5B9A5A41-7934-4F4E-9358-77E35B30847C}" type="pres">
      <dgm:prSet presAssocID="{8DA32F7F-254B-40B1-B5EC-41B94FC5A0CE}" presName="hierChild2" presStyleCnt="0"/>
      <dgm:spPr/>
    </dgm:pt>
    <dgm:pt modelId="{DF83F426-0984-480F-9EC1-E8C1709E33F9}" type="pres">
      <dgm:prSet presAssocID="{1312C715-B15A-43E3-800D-584F875B75C4}" presName="hierRoot1" presStyleCnt="0"/>
      <dgm:spPr/>
    </dgm:pt>
    <dgm:pt modelId="{78F11F3C-405A-4F25-9A9A-BDC75FCE5F37}" type="pres">
      <dgm:prSet presAssocID="{1312C715-B15A-43E3-800D-584F875B75C4}" presName="composite" presStyleCnt="0"/>
      <dgm:spPr/>
    </dgm:pt>
    <dgm:pt modelId="{6379A057-0F1D-4BB6-8911-8C2B5E18F738}" type="pres">
      <dgm:prSet presAssocID="{1312C715-B15A-43E3-800D-584F875B75C4}" presName="background" presStyleLbl="node0" presStyleIdx="3" presStyleCnt="5"/>
      <dgm:spPr/>
    </dgm:pt>
    <dgm:pt modelId="{CF94740F-1C90-443F-9487-D1BBB99CEB01}" type="pres">
      <dgm:prSet presAssocID="{1312C715-B15A-43E3-800D-584F875B75C4}" presName="text" presStyleLbl="fgAcc0" presStyleIdx="3" presStyleCnt="5">
        <dgm:presLayoutVars>
          <dgm:chPref val="3"/>
        </dgm:presLayoutVars>
      </dgm:prSet>
      <dgm:spPr/>
    </dgm:pt>
    <dgm:pt modelId="{509F6E0C-4E76-4F8B-B9DF-C3B0B0E664A3}" type="pres">
      <dgm:prSet presAssocID="{1312C715-B15A-43E3-800D-584F875B75C4}" presName="hierChild2" presStyleCnt="0"/>
      <dgm:spPr/>
    </dgm:pt>
    <dgm:pt modelId="{029BE76B-8061-40F7-A027-4A279D7AF5F1}" type="pres">
      <dgm:prSet presAssocID="{E5249D59-7E7E-4302-8350-48DA29D349FA}" presName="hierRoot1" presStyleCnt="0"/>
      <dgm:spPr/>
    </dgm:pt>
    <dgm:pt modelId="{ACE65F6F-3B77-44CD-A39F-D1A0BD2A4BC2}" type="pres">
      <dgm:prSet presAssocID="{E5249D59-7E7E-4302-8350-48DA29D349FA}" presName="composite" presStyleCnt="0"/>
      <dgm:spPr/>
    </dgm:pt>
    <dgm:pt modelId="{1E24E558-F52F-4DAD-9ADB-5C69E29D26F1}" type="pres">
      <dgm:prSet presAssocID="{E5249D59-7E7E-4302-8350-48DA29D349FA}" presName="background" presStyleLbl="node0" presStyleIdx="4" presStyleCnt="5"/>
      <dgm:spPr/>
    </dgm:pt>
    <dgm:pt modelId="{736D04E1-8199-4264-8E81-19CBAB09DF90}" type="pres">
      <dgm:prSet presAssocID="{E5249D59-7E7E-4302-8350-48DA29D349FA}" presName="text" presStyleLbl="fgAcc0" presStyleIdx="4" presStyleCnt="5">
        <dgm:presLayoutVars>
          <dgm:chPref val="3"/>
        </dgm:presLayoutVars>
      </dgm:prSet>
      <dgm:spPr/>
    </dgm:pt>
    <dgm:pt modelId="{D0C19B88-E36C-40AF-BD1E-1FC5DAB1FD51}" type="pres">
      <dgm:prSet presAssocID="{E5249D59-7E7E-4302-8350-48DA29D349FA}" presName="hierChild2" presStyleCnt="0"/>
      <dgm:spPr/>
    </dgm:pt>
  </dgm:ptLst>
  <dgm:cxnLst>
    <dgm:cxn modelId="{2B177D2E-8440-4886-857D-94EAF6EE939C}" srcId="{E0654B4B-4AC2-42D4-81D5-F58CE3EE0F7D}" destId="{A9488693-D9B8-412C-9C6E-2EA36DA1D6D1}" srcOrd="0" destOrd="0" parTransId="{76455F0B-4048-45E1-87AB-A8A01A95E952}" sibTransId="{37FCE1E3-BDC3-4804-B2AB-67E9C60A227D}"/>
    <dgm:cxn modelId="{8D98A434-D8D6-4737-835B-D07C07B22A9B}" type="presOf" srcId="{1312C715-B15A-43E3-800D-584F875B75C4}" destId="{CF94740F-1C90-443F-9487-D1BBB99CEB01}" srcOrd="0" destOrd="0" presId="urn:microsoft.com/office/officeart/2005/8/layout/hierarchy1"/>
    <dgm:cxn modelId="{DC3B3862-65EA-4830-8309-A5B036CE105F}" type="presOf" srcId="{8DA32F7F-254B-40B1-B5EC-41B94FC5A0CE}" destId="{6FF8D89C-EFD9-4F93-AB8B-E0FFCE432A20}" srcOrd="0" destOrd="0" presId="urn:microsoft.com/office/officeart/2005/8/layout/hierarchy1"/>
    <dgm:cxn modelId="{D1B5EB6C-E9F5-4E51-975E-F07968F99C2A}" srcId="{E0654B4B-4AC2-42D4-81D5-F58CE3EE0F7D}" destId="{9D632471-C78F-48C8-AB6B-6AE215E03827}" srcOrd="1" destOrd="0" parTransId="{96D36DF0-FE4B-4D46-B680-0CF31924B9F2}" sibTransId="{62760EDF-65A2-4E38-9F6C-61D1C6E7CACB}"/>
    <dgm:cxn modelId="{9EFBAD72-798E-4588-80CE-C0E58BA6A238}" srcId="{E0654B4B-4AC2-42D4-81D5-F58CE3EE0F7D}" destId="{8DA32F7F-254B-40B1-B5EC-41B94FC5A0CE}" srcOrd="2" destOrd="0" parTransId="{8FAADEC6-A489-408B-8E35-DE8C6A003CA8}" sibTransId="{E5D1DB66-FA32-4B7A-923D-CC7C7168B51A}"/>
    <dgm:cxn modelId="{42F6CD77-F9E8-4626-8E3A-F3747003E58D}" type="presOf" srcId="{A9488693-D9B8-412C-9C6E-2EA36DA1D6D1}" destId="{0511BCFE-EE5C-4701-B23D-995753EBF454}" srcOrd="0" destOrd="0" presId="urn:microsoft.com/office/officeart/2005/8/layout/hierarchy1"/>
    <dgm:cxn modelId="{554765A9-39B3-4F09-8001-9175346A69A1}" srcId="{E0654B4B-4AC2-42D4-81D5-F58CE3EE0F7D}" destId="{E5249D59-7E7E-4302-8350-48DA29D349FA}" srcOrd="4" destOrd="0" parTransId="{D5AECD6B-126F-4E88-8D1A-29A0DD1D2A2F}" sibTransId="{5375F83B-411D-4CA2-9898-90ECF50050A5}"/>
    <dgm:cxn modelId="{2BF572C1-1AA7-4261-A758-4E899A5CD116}" srcId="{E0654B4B-4AC2-42D4-81D5-F58CE3EE0F7D}" destId="{1312C715-B15A-43E3-800D-584F875B75C4}" srcOrd="3" destOrd="0" parTransId="{B952244F-E1B7-46A7-B308-25C1CC7817F4}" sibTransId="{3D964D2B-E3AB-413A-B142-13B4E2DA65FB}"/>
    <dgm:cxn modelId="{9358E8DB-A682-49AF-AEC5-A4A3E517112C}" type="presOf" srcId="{9D632471-C78F-48C8-AB6B-6AE215E03827}" destId="{47B6F5BF-69B9-48BA-8B02-7893CCAEAB7B}" srcOrd="0" destOrd="0" presId="urn:microsoft.com/office/officeart/2005/8/layout/hierarchy1"/>
    <dgm:cxn modelId="{5D2243EA-2F1C-438C-AD7E-113D002F1F25}" type="presOf" srcId="{E0654B4B-4AC2-42D4-81D5-F58CE3EE0F7D}" destId="{87D94779-F645-4ED0-B6CF-6A318703FEC3}" srcOrd="0" destOrd="0" presId="urn:microsoft.com/office/officeart/2005/8/layout/hierarchy1"/>
    <dgm:cxn modelId="{E0E9E0F8-9CB8-4E56-B6FB-034C723F13AD}" type="presOf" srcId="{E5249D59-7E7E-4302-8350-48DA29D349FA}" destId="{736D04E1-8199-4264-8E81-19CBAB09DF90}" srcOrd="0" destOrd="0" presId="urn:microsoft.com/office/officeart/2005/8/layout/hierarchy1"/>
    <dgm:cxn modelId="{3F4FD6A8-77DD-4A1E-9ACA-A0E6E50B048B}" type="presParOf" srcId="{87D94779-F645-4ED0-B6CF-6A318703FEC3}" destId="{47175248-DE9C-40D8-BE22-595E0D88DC87}" srcOrd="0" destOrd="0" presId="urn:microsoft.com/office/officeart/2005/8/layout/hierarchy1"/>
    <dgm:cxn modelId="{39A5C188-EFCF-4D45-B3C8-3601E4CD35EC}" type="presParOf" srcId="{47175248-DE9C-40D8-BE22-595E0D88DC87}" destId="{67A4E1AA-08B6-49C4-8899-92EFCB7556B4}" srcOrd="0" destOrd="0" presId="urn:microsoft.com/office/officeart/2005/8/layout/hierarchy1"/>
    <dgm:cxn modelId="{28E72F92-8F44-4467-A0EE-0BDECA83163E}" type="presParOf" srcId="{67A4E1AA-08B6-49C4-8899-92EFCB7556B4}" destId="{57064D00-93DD-4227-880E-44216339F13E}" srcOrd="0" destOrd="0" presId="urn:microsoft.com/office/officeart/2005/8/layout/hierarchy1"/>
    <dgm:cxn modelId="{D647AAC6-7FA3-4241-82A7-BA9BAB7D039A}" type="presParOf" srcId="{67A4E1AA-08B6-49C4-8899-92EFCB7556B4}" destId="{0511BCFE-EE5C-4701-B23D-995753EBF454}" srcOrd="1" destOrd="0" presId="urn:microsoft.com/office/officeart/2005/8/layout/hierarchy1"/>
    <dgm:cxn modelId="{47F5CE86-50DE-4EB1-B23C-AF878CF15B7F}" type="presParOf" srcId="{47175248-DE9C-40D8-BE22-595E0D88DC87}" destId="{054A4AF0-B508-45AF-BAB5-8BD65A4347BE}" srcOrd="1" destOrd="0" presId="urn:microsoft.com/office/officeart/2005/8/layout/hierarchy1"/>
    <dgm:cxn modelId="{83EAF588-0078-4D4E-8FC7-B7FCB757685D}" type="presParOf" srcId="{87D94779-F645-4ED0-B6CF-6A318703FEC3}" destId="{C2BB637B-B102-480D-A59F-B3AF942D5423}" srcOrd="1" destOrd="0" presId="urn:microsoft.com/office/officeart/2005/8/layout/hierarchy1"/>
    <dgm:cxn modelId="{C6A144A1-3766-4E82-9A28-B546A9280DA5}" type="presParOf" srcId="{C2BB637B-B102-480D-A59F-B3AF942D5423}" destId="{35C412F5-8D49-4255-B249-172EFB899C1C}" srcOrd="0" destOrd="0" presId="urn:microsoft.com/office/officeart/2005/8/layout/hierarchy1"/>
    <dgm:cxn modelId="{6212E584-563C-4C67-8278-CF9FC9AEA2AC}" type="presParOf" srcId="{35C412F5-8D49-4255-B249-172EFB899C1C}" destId="{3BCB140B-FF9D-4C26-A23E-CAE10F6FB65C}" srcOrd="0" destOrd="0" presId="urn:microsoft.com/office/officeart/2005/8/layout/hierarchy1"/>
    <dgm:cxn modelId="{0E415703-6A15-476F-BEB3-76844E104BD7}" type="presParOf" srcId="{35C412F5-8D49-4255-B249-172EFB899C1C}" destId="{47B6F5BF-69B9-48BA-8B02-7893CCAEAB7B}" srcOrd="1" destOrd="0" presId="urn:microsoft.com/office/officeart/2005/8/layout/hierarchy1"/>
    <dgm:cxn modelId="{F178D0EB-879F-44E1-879C-0FA3A4E8AE53}" type="presParOf" srcId="{C2BB637B-B102-480D-A59F-B3AF942D5423}" destId="{A87B225D-EB89-4450-955F-20F2DFD56D09}" srcOrd="1" destOrd="0" presId="urn:microsoft.com/office/officeart/2005/8/layout/hierarchy1"/>
    <dgm:cxn modelId="{1D2B301F-8710-461D-8700-61272A8F25ED}" type="presParOf" srcId="{87D94779-F645-4ED0-B6CF-6A318703FEC3}" destId="{4C45EA16-3680-4735-A2B2-CDE33ACF5A4B}" srcOrd="2" destOrd="0" presId="urn:microsoft.com/office/officeart/2005/8/layout/hierarchy1"/>
    <dgm:cxn modelId="{0675268E-36D4-49C5-B81F-DD7C880112A5}" type="presParOf" srcId="{4C45EA16-3680-4735-A2B2-CDE33ACF5A4B}" destId="{3D38656D-709C-4A8D-87CC-51A31E2486AC}" srcOrd="0" destOrd="0" presId="urn:microsoft.com/office/officeart/2005/8/layout/hierarchy1"/>
    <dgm:cxn modelId="{CB81B33A-787D-43DB-B716-5598202381F2}" type="presParOf" srcId="{3D38656D-709C-4A8D-87CC-51A31E2486AC}" destId="{36D6E75A-63B7-47A9-9264-65C2820C295F}" srcOrd="0" destOrd="0" presId="urn:microsoft.com/office/officeart/2005/8/layout/hierarchy1"/>
    <dgm:cxn modelId="{8B4FD2B1-FA66-48FE-961B-B4045B855D50}" type="presParOf" srcId="{3D38656D-709C-4A8D-87CC-51A31E2486AC}" destId="{6FF8D89C-EFD9-4F93-AB8B-E0FFCE432A20}" srcOrd="1" destOrd="0" presId="urn:microsoft.com/office/officeart/2005/8/layout/hierarchy1"/>
    <dgm:cxn modelId="{71292A9E-AF8E-4081-95BF-A053D6357CC2}" type="presParOf" srcId="{4C45EA16-3680-4735-A2B2-CDE33ACF5A4B}" destId="{5B9A5A41-7934-4F4E-9358-77E35B30847C}" srcOrd="1" destOrd="0" presId="urn:microsoft.com/office/officeart/2005/8/layout/hierarchy1"/>
    <dgm:cxn modelId="{F48F200C-DFDD-41C7-95C0-77E156972DB0}" type="presParOf" srcId="{87D94779-F645-4ED0-B6CF-6A318703FEC3}" destId="{DF83F426-0984-480F-9EC1-E8C1709E33F9}" srcOrd="3" destOrd="0" presId="urn:microsoft.com/office/officeart/2005/8/layout/hierarchy1"/>
    <dgm:cxn modelId="{4C99C828-5D22-4928-B54B-D383FF9E3B27}" type="presParOf" srcId="{DF83F426-0984-480F-9EC1-E8C1709E33F9}" destId="{78F11F3C-405A-4F25-9A9A-BDC75FCE5F37}" srcOrd="0" destOrd="0" presId="urn:microsoft.com/office/officeart/2005/8/layout/hierarchy1"/>
    <dgm:cxn modelId="{3E4C49AD-27D6-4E69-9C02-7218E252C501}" type="presParOf" srcId="{78F11F3C-405A-4F25-9A9A-BDC75FCE5F37}" destId="{6379A057-0F1D-4BB6-8911-8C2B5E18F738}" srcOrd="0" destOrd="0" presId="urn:microsoft.com/office/officeart/2005/8/layout/hierarchy1"/>
    <dgm:cxn modelId="{9E56A8CE-7776-4505-84B8-ACDB34751E5C}" type="presParOf" srcId="{78F11F3C-405A-4F25-9A9A-BDC75FCE5F37}" destId="{CF94740F-1C90-443F-9487-D1BBB99CEB01}" srcOrd="1" destOrd="0" presId="urn:microsoft.com/office/officeart/2005/8/layout/hierarchy1"/>
    <dgm:cxn modelId="{652000D1-A823-40B9-ADEB-AF21027BF140}" type="presParOf" srcId="{DF83F426-0984-480F-9EC1-E8C1709E33F9}" destId="{509F6E0C-4E76-4F8B-B9DF-C3B0B0E664A3}" srcOrd="1" destOrd="0" presId="urn:microsoft.com/office/officeart/2005/8/layout/hierarchy1"/>
    <dgm:cxn modelId="{293EA770-65E7-465D-955F-A54987B291C4}" type="presParOf" srcId="{87D94779-F645-4ED0-B6CF-6A318703FEC3}" destId="{029BE76B-8061-40F7-A027-4A279D7AF5F1}" srcOrd="4" destOrd="0" presId="urn:microsoft.com/office/officeart/2005/8/layout/hierarchy1"/>
    <dgm:cxn modelId="{F7266128-4EB9-4EF2-840E-D227D5387CDB}" type="presParOf" srcId="{029BE76B-8061-40F7-A027-4A279D7AF5F1}" destId="{ACE65F6F-3B77-44CD-A39F-D1A0BD2A4BC2}" srcOrd="0" destOrd="0" presId="urn:microsoft.com/office/officeart/2005/8/layout/hierarchy1"/>
    <dgm:cxn modelId="{5555129C-D908-4736-A03E-0912EAAFD288}" type="presParOf" srcId="{ACE65F6F-3B77-44CD-A39F-D1A0BD2A4BC2}" destId="{1E24E558-F52F-4DAD-9ADB-5C69E29D26F1}" srcOrd="0" destOrd="0" presId="urn:microsoft.com/office/officeart/2005/8/layout/hierarchy1"/>
    <dgm:cxn modelId="{AF6F33AA-5C89-48AC-B662-E43DFDE30601}" type="presParOf" srcId="{ACE65F6F-3B77-44CD-A39F-D1A0BD2A4BC2}" destId="{736D04E1-8199-4264-8E81-19CBAB09DF90}" srcOrd="1" destOrd="0" presId="urn:microsoft.com/office/officeart/2005/8/layout/hierarchy1"/>
    <dgm:cxn modelId="{B8454BA8-6835-474F-A109-4BE903A98EE1}" type="presParOf" srcId="{029BE76B-8061-40F7-A027-4A279D7AF5F1}" destId="{D0C19B88-E36C-40AF-BD1E-1FC5DAB1FD5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ECBDE36-9742-4D2B-8660-C9CD139F448F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6A367FD-BF4E-4653-A94B-EBE49D14D9EB}">
      <dgm:prSet/>
      <dgm:spPr/>
      <dgm:t>
        <a:bodyPr/>
        <a:lstStyle/>
        <a:p>
          <a:r>
            <a:rPr lang="en-US"/>
            <a:t>TF-IDF Vectorization</a:t>
          </a:r>
        </a:p>
      </dgm:t>
    </dgm:pt>
    <dgm:pt modelId="{DAE5BBBD-2838-411F-A355-E1286E46F0C3}" type="parTrans" cxnId="{7E0CC747-7453-43A8-9181-491F99F394AA}">
      <dgm:prSet/>
      <dgm:spPr/>
      <dgm:t>
        <a:bodyPr/>
        <a:lstStyle/>
        <a:p>
          <a:endParaRPr lang="en-US"/>
        </a:p>
      </dgm:t>
    </dgm:pt>
    <dgm:pt modelId="{DADCB06C-E2E1-49F2-83E5-34261B3AFE3E}" type="sibTrans" cxnId="{7E0CC747-7453-43A8-9181-491F99F394AA}">
      <dgm:prSet/>
      <dgm:spPr/>
      <dgm:t>
        <a:bodyPr/>
        <a:lstStyle/>
        <a:p>
          <a:endParaRPr lang="en-US"/>
        </a:p>
      </dgm:t>
    </dgm:pt>
    <dgm:pt modelId="{60C401BA-344D-4E4F-812F-AB768CD1FB42}">
      <dgm:prSet/>
      <dgm:spPr/>
      <dgm:t>
        <a:bodyPr/>
        <a:lstStyle/>
        <a:p>
          <a:r>
            <a:rPr lang="en-US"/>
            <a:t>- Cosine Similarity Computation</a:t>
          </a:r>
        </a:p>
      </dgm:t>
    </dgm:pt>
    <dgm:pt modelId="{0835432C-6BDC-4384-A675-F8C684C1D085}" type="parTrans" cxnId="{04EA26F9-6F77-49CE-AA9B-7086EEC18AA7}">
      <dgm:prSet/>
      <dgm:spPr/>
      <dgm:t>
        <a:bodyPr/>
        <a:lstStyle/>
        <a:p>
          <a:endParaRPr lang="en-US"/>
        </a:p>
      </dgm:t>
    </dgm:pt>
    <dgm:pt modelId="{663F09EB-B791-4E6A-A2F6-DB889D146ED8}" type="sibTrans" cxnId="{04EA26F9-6F77-49CE-AA9B-7086EEC18AA7}">
      <dgm:prSet/>
      <dgm:spPr/>
      <dgm:t>
        <a:bodyPr/>
        <a:lstStyle/>
        <a:p>
          <a:endParaRPr lang="en-US"/>
        </a:p>
      </dgm:t>
    </dgm:pt>
    <dgm:pt modelId="{1BC7D474-8F35-432D-A9B4-69D0629ECA04}">
      <dgm:prSet/>
      <dgm:spPr/>
      <dgm:t>
        <a:bodyPr/>
        <a:lstStyle/>
        <a:p>
          <a:r>
            <a:rPr lang="en-US"/>
            <a:t>- Identifying Best Matches</a:t>
          </a:r>
        </a:p>
      </dgm:t>
    </dgm:pt>
    <dgm:pt modelId="{0E54E109-134E-4898-8F67-6793292404F7}" type="parTrans" cxnId="{D8EF1363-D936-494D-8C62-5C75CD790FF2}">
      <dgm:prSet/>
      <dgm:spPr/>
      <dgm:t>
        <a:bodyPr/>
        <a:lstStyle/>
        <a:p>
          <a:endParaRPr lang="en-US"/>
        </a:p>
      </dgm:t>
    </dgm:pt>
    <dgm:pt modelId="{35DB5D5A-54EE-404C-A740-0DEC13E63134}" type="sibTrans" cxnId="{D8EF1363-D936-494D-8C62-5C75CD790FF2}">
      <dgm:prSet/>
      <dgm:spPr/>
      <dgm:t>
        <a:bodyPr/>
        <a:lstStyle/>
        <a:p>
          <a:endParaRPr lang="en-US"/>
        </a:p>
      </dgm:t>
    </dgm:pt>
    <dgm:pt modelId="{2CD6B941-E603-43A5-8205-F12DE4EB3A25}">
      <dgm:prSet/>
      <dgm:spPr/>
      <dgm:t>
        <a:bodyPr/>
        <a:lstStyle/>
        <a:p>
          <a:r>
            <a:rPr lang="en-US"/>
            <a:t>- Hybrid Matching with Fuzzy String Matching</a:t>
          </a:r>
        </a:p>
      </dgm:t>
    </dgm:pt>
    <dgm:pt modelId="{62F85DA3-2BA8-428B-B7EA-2B67C643799C}" type="parTrans" cxnId="{2179E712-FCCB-48CF-B3CE-55E48875A299}">
      <dgm:prSet/>
      <dgm:spPr/>
      <dgm:t>
        <a:bodyPr/>
        <a:lstStyle/>
        <a:p>
          <a:endParaRPr lang="en-US"/>
        </a:p>
      </dgm:t>
    </dgm:pt>
    <dgm:pt modelId="{04CD4706-CF83-4402-852F-151727BA7165}" type="sibTrans" cxnId="{2179E712-FCCB-48CF-B3CE-55E48875A299}">
      <dgm:prSet/>
      <dgm:spPr/>
      <dgm:t>
        <a:bodyPr/>
        <a:lstStyle/>
        <a:p>
          <a:endParaRPr lang="en-US"/>
        </a:p>
      </dgm:t>
    </dgm:pt>
    <dgm:pt modelId="{8975F34E-8FFC-4C74-9535-98A1C0469B61}">
      <dgm:prSet/>
      <dgm:spPr/>
      <dgm:t>
        <a:bodyPr/>
        <a:lstStyle/>
        <a:p>
          <a:r>
            <a:rPr lang="en-US"/>
            <a:t>- Exporting Results</a:t>
          </a:r>
        </a:p>
      </dgm:t>
    </dgm:pt>
    <dgm:pt modelId="{E705E7A1-FB1B-4F08-8019-256EF50CE2ED}" type="parTrans" cxnId="{CBCB8D9B-B653-4E88-A134-A71BB5589A88}">
      <dgm:prSet/>
      <dgm:spPr/>
      <dgm:t>
        <a:bodyPr/>
        <a:lstStyle/>
        <a:p>
          <a:endParaRPr lang="en-US"/>
        </a:p>
      </dgm:t>
    </dgm:pt>
    <dgm:pt modelId="{3279A415-86AE-4FEF-A42B-6EF8D677759E}" type="sibTrans" cxnId="{CBCB8D9B-B653-4E88-A134-A71BB5589A88}">
      <dgm:prSet/>
      <dgm:spPr/>
      <dgm:t>
        <a:bodyPr/>
        <a:lstStyle/>
        <a:p>
          <a:endParaRPr lang="en-US"/>
        </a:p>
      </dgm:t>
    </dgm:pt>
    <dgm:pt modelId="{8FCFF38F-26A3-4F10-A146-F203D8D7C093}" type="pres">
      <dgm:prSet presAssocID="{9ECBDE36-9742-4D2B-8660-C9CD139F448F}" presName="diagram" presStyleCnt="0">
        <dgm:presLayoutVars>
          <dgm:dir/>
          <dgm:resizeHandles val="exact"/>
        </dgm:presLayoutVars>
      </dgm:prSet>
      <dgm:spPr/>
    </dgm:pt>
    <dgm:pt modelId="{96E58464-E7DC-4D7E-B7C5-A7BB3A7794EB}" type="pres">
      <dgm:prSet presAssocID="{96A367FD-BF4E-4653-A94B-EBE49D14D9EB}" presName="node" presStyleLbl="node1" presStyleIdx="0" presStyleCnt="5">
        <dgm:presLayoutVars>
          <dgm:bulletEnabled val="1"/>
        </dgm:presLayoutVars>
      </dgm:prSet>
      <dgm:spPr/>
    </dgm:pt>
    <dgm:pt modelId="{100ED36A-8B6B-4ACC-9064-03FE47E662C7}" type="pres">
      <dgm:prSet presAssocID="{DADCB06C-E2E1-49F2-83E5-34261B3AFE3E}" presName="sibTrans" presStyleLbl="sibTrans2D1" presStyleIdx="0" presStyleCnt="4"/>
      <dgm:spPr/>
    </dgm:pt>
    <dgm:pt modelId="{8D53C93C-E36E-44A8-BB47-E92626A0C068}" type="pres">
      <dgm:prSet presAssocID="{DADCB06C-E2E1-49F2-83E5-34261B3AFE3E}" presName="connectorText" presStyleLbl="sibTrans2D1" presStyleIdx="0" presStyleCnt="4"/>
      <dgm:spPr/>
    </dgm:pt>
    <dgm:pt modelId="{75CFAE18-EDCE-4EB1-81F1-D79133C30629}" type="pres">
      <dgm:prSet presAssocID="{60C401BA-344D-4E4F-812F-AB768CD1FB42}" presName="node" presStyleLbl="node1" presStyleIdx="1" presStyleCnt="5">
        <dgm:presLayoutVars>
          <dgm:bulletEnabled val="1"/>
        </dgm:presLayoutVars>
      </dgm:prSet>
      <dgm:spPr/>
    </dgm:pt>
    <dgm:pt modelId="{69B36276-50BA-43CF-9308-4D17C5CF1CD1}" type="pres">
      <dgm:prSet presAssocID="{663F09EB-B791-4E6A-A2F6-DB889D146ED8}" presName="sibTrans" presStyleLbl="sibTrans2D1" presStyleIdx="1" presStyleCnt="4"/>
      <dgm:spPr/>
    </dgm:pt>
    <dgm:pt modelId="{34B0A45C-F8E9-40C6-B94F-FAEE48E13E82}" type="pres">
      <dgm:prSet presAssocID="{663F09EB-B791-4E6A-A2F6-DB889D146ED8}" presName="connectorText" presStyleLbl="sibTrans2D1" presStyleIdx="1" presStyleCnt="4"/>
      <dgm:spPr/>
    </dgm:pt>
    <dgm:pt modelId="{A7AFA850-8A9C-48E9-9DDF-7D0C8FB54DD5}" type="pres">
      <dgm:prSet presAssocID="{1BC7D474-8F35-432D-A9B4-69D0629ECA04}" presName="node" presStyleLbl="node1" presStyleIdx="2" presStyleCnt="5">
        <dgm:presLayoutVars>
          <dgm:bulletEnabled val="1"/>
        </dgm:presLayoutVars>
      </dgm:prSet>
      <dgm:spPr/>
    </dgm:pt>
    <dgm:pt modelId="{84281C01-2371-46E4-9FEC-C3871449A842}" type="pres">
      <dgm:prSet presAssocID="{35DB5D5A-54EE-404C-A740-0DEC13E63134}" presName="sibTrans" presStyleLbl="sibTrans2D1" presStyleIdx="2" presStyleCnt="4"/>
      <dgm:spPr/>
    </dgm:pt>
    <dgm:pt modelId="{5699875F-6C0F-4CCD-9B15-3F99BDC2E004}" type="pres">
      <dgm:prSet presAssocID="{35DB5D5A-54EE-404C-A740-0DEC13E63134}" presName="connectorText" presStyleLbl="sibTrans2D1" presStyleIdx="2" presStyleCnt="4"/>
      <dgm:spPr/>
    </dgm:pt>
    <dgm:pt modelId="{64B8FEFC-A8F0-4A14-BB0E-B3EF5718E3EA}" type="pres">
      <dgm:prSet presAssocID="{2CD6B941-E603-43A5-8205-F12DE4EB3A25}" presName="node" presStyleLbl="node1" presStyleIdx="3" presStyleCnt="5">
        <dgm:presLayoutVars>
          <dgm:bulletEnabled val="1"/>
        </dgm:presLayoutVars>
      </dgm:prSet>
      <dgm:spPr/>
    </dgm:pt>
    <dgm:pt modelId="{58497E47-8B92-4DB3-8315-B638DADF971C}" type="pres">
      <dgm:prSet presAssocID="{04CD4706-CF83-4402-852F-151727BA7165}" presName="sibTrans" presStyleLbl="sibTrans2D1" presStyleIdx="3" presStyleCnt="4"/>
      <dgm:spPr/>
    </dgm:pt>
    <dgm:pt modelId="{BD3C434C-0FB1-4986-A943-EB29B61C0105}" type="pres">
      <dgm:prSet presAssocID="{04CD4706-CF83-4402-852F-151727BA7165}" presName="connectorText" presStyleLbl="sibTrans2D1" presStyleIdx="3" presStyleCnt="4"/>
      <dgm:spPr/>
    </dgm:pt>
    <dgm:pt modelId="{BAD536EE-852C-4275-BB91-6FB9C62F34C2}" type="pres">
      <dgm:prSet presAssocID="{8975F34E-8FFC-4C74-9535-98A1C0469B61}" presName="node" presStyleLbl="node1" presStyleIdx="4" presStyleCnt="5">
        <dgm:presLayoutVars>
          <dgm:bulletEnabled val="1"/>
        </dgm:presLayoutVars>
      </dgm:prSet>
      <dgm:spPr/>
    </dgm:pt>
  </dgm:ptLst>
  <dgm:cxnLst>
    <dgm:cxn modelId="{2179E712-FCCB-48CF-B3CE-55E48875A299}" srcId="{9ECBDE36-9742-4D2B-8660-C9CD139F448F}" destId="{2CD6B941-E603-43A5-8205-F12DE4EB3A25}" srcOrd="3" destOrd="0" parTransId="{62F85DA3-2BA8-428B-B7EA-2B67C643799C}" sibTransId="{04CD4706-CF83-4402-852F-151727BA7165}"/>
    <dgm:cxn modelId="{7C210716-385D-4BC7-A549-2C64BE4023C7}" type="presOf" srcId="{04CD4706-CF83-4402-852F-151727BA7165}" destId="{BD3C434C-0FB1-4986-A943-EB29B61C0105}" srcOrd="1" destOrd="0" presId="urn:microsoft.com/office/officeart/2005/8/layout/process5"/>
    <dgm:cxn modelId="{B956A15E-D3BB-4B47-9F96-155A8D2DF17B}" type="presOf" srcId="{DADCB06C-E2E1-49F2-83E5-34261B3AFE3E}" destId="{100ED36A-8B6B-4ACC-9064-03FE47E662C7}" srcOrd="0" destOrd="0" presId="urn:microsoft.com/office/officeart/2005/8/layout/process5"/>
    <dgm:cxn modelId="{D8EF1363-D936-494D-8C62-5C75CD790FF2}" srcId="{9ECBDE36-9742-4D2B-8660-C9CD139F448F}" destId="{1BC7D474-8F35-432D-A9B4-69D0629ECA04}" srcOrd="2" destOrd="0" parTransId="{0E54E109-134E-4898-8F67-6793292404F7}" sibTransId="{35DB5D5A-54EE-404C-A740-0DEC13E63134}"/>
    <dgm:cxn modelId="{7E0CC747-7453-43A8-9181-491F99F394AA}" srcId="{9ECBDE36-9742-4D2B-8660-C9CD139F448F}" destId="{96A367FD-BF4E-4653-A94B-EBE49D14D9EB}" srcOrd="0" destOrd="0" parTransId="{DAE5BBBD-2838-411F-A355-E1286E46F0C3}" sibTransId="{DADCB06C-E2E1-49F2-83E5-34261B3AFE3E}"/>
    <dgm:cxn modelId="{49942D5A-8A8B-4B36-A921-8193B131C7CC}" type="presOf" srcId="{9ECBDE36-9742-4D2B-8660-C9CD139F448F}" destId="{8FCFF38F-26A3-4F10-A146-F203D8D7C093}" srcOrd="0" destOrd="0" presId="urn:microsoft.com/office/officeart/2005/8/layout/process5"/>
    <dgm:cxn modelId="{81E4187C-093F-4983-923F-9C9D462126F3}" type="presOf" srcId="{04CD4706-CF83-4402-852F-151727BA7165}" destId="{58497E47-8B92-4DB3-8315-B638DADF971C}" srcOrd="0" destOrd="0" presId="urn:microsoft.com/office/officeart/2005/8/layout/process5"/>
    <dgm:cxn modelId="{4A5B568F-8A8F-449B-A830-9075F01A0BED}" type="presOf" srcId="{96A367FD-BF4E-4653-A94B-EBE49D14D9EB}" destId="{96E58464-E7DC-4D7E-B7C5-A7BB3A7794EB}" srcOrd="0" destOrd="0" presId="urn:microsoft.com/office/officeart/2005/8/layout/process5"/>
    <dgm:cxn modelId="{CBCB8D9B-B653-4E88-A134-A71BB5589A88}" srcId="{9ECBDE36-9742-4D2B-8660-C9CD139F448F}" destId="{8975F34E-8FFC-4C74-9535-98A1C0469B61}" srcOrd="4" destOrd="0" parTransId="{E705E7A1-FB1B-4F08-8019-256EF50CE2ED}" sibTransId="{3279A415-86AE-4FEF-A42B-6EF8D677759E}"/>
    <dgm:cxn modelId="{ECECD49B-6F9E-4A27-998A-3448F85C531D}" type="presOf" srcId="{35DB5D5A-54EE-404C-A740-0DEC13E63134}" destId="{84281C01-2371-46E4-9FEC-C3871449A842}" srcOrd="0" destOrd="0" presId="urn:microsoft.com/office/officeart/2005/8/layout/process5"/>
    <dgm:cxn modelId="{937B949E-441D-4049-AFB3-03589F03A40C}" type="presOf" srcId="{663F09EB-B791-4E6A-A2F6-DB889D146ED8}" destId="{69B36276-50BA-43CF-9308-4D17C5CF1CD1}" srcOrd="0" destOrd="0" presId="urn:microsoft.com/office/officeart/2005/8/layout/process5"/>
    <dgm:cxn modelId="{A71426A5-AC2B-4793-AF99-66DD139CAB42}" type="presOf" srcId="{2CD6B941-E603-43A5-8205-F12DE4EB3A25}" destId="{64B8FEFC-A8F0-4A14-BB0E-B3EF5718E3EA}" srcOrd="0" destOrd="0" presId="urn:microsoft.com/office/officeart/2005/8/layout/process5"/>
    <dgm:cxn modelId="{C96B3AA5-EB70-4375-9CA3-8B49C67E5138}" type="presOf" srcId="{60C401BA-344D-4E4F-812F-AB768CD1FB42}" destId="{75CFAE18-EDCE-4EB1-81F1-D79133C30629}" srcOrd="0" destOrd="0" presId="urn:microsoft.com/office/officeart/2005/8/layout/process5"/>
    <dgm:cxn modelId="{973555C5-F90F-43E8-959F-B36D53BA49CD}" type="presOf" srcId="{663F09EB-B791-4E6A-A2F6-DB889D146ED8}" destId="{34B0A45C-F8E9-40C6-B94F-FAEE48E13E82}" srcOrd="1" destOrd="0" presId="urn:microsoft.com/office/officeart/2005/8/layout/process5"/>
    <dgm:cxn modelId="{12F01CD6-164D-46F5-B1C6-7FB761C9AB97}" type="presOf" srcId="{35DB5D5A-54EE-404C-A740-0DEC13E63134}" destId="{5699875F-6C0F-4CCD-9B15-3F99BDC2E004}" srcOrd="1" destOrd="0" presId="urn:microsoft.com/office/officeart/2005/8/layout/process5"/>
    <dgm:cxn modelId="{78BA52E3-D678-4624-8319-D18B02234A1D}" type="presOf" srcId="{DADCB06C-E2E1-49F2-83E5-34261B3AFE3E}" destId="{8D53C93C-E36E-44A8-BB47-E92626A0C068}" srcOrd="1" destOrd="0" presId="urn:microsoft.com/office/officeart/2005/8/layout/process5"/>
    <dgm:cxn modelId="{FE9CB6EA-DA1F-4341-96FC-F277AB1FE8BE}" type="presOf" srcId="{1BC7D474-8F35-432D-A9B4-69D0629ECA04}" destId="{A7AFA850-8A9C-48E9-9DDF-7D0C8FB54DD5}" srcOrd="0" destOrd="0" presId="urn:microsoft.com/office/officeart/2005/8/layout/process5"/>
    <dgm:cxn modelId="{5B528CEC-33FC-4A4D-813E-F28374261937}" type="presOf" srcId="{8975F34E-8FFC-4C74-9535-98A1C0469B61}" destId="{BAD536EE-852C-4275-BB91-6FB9C62F34C2}" srcOrd="0" destOrd="0" presId="urn:microsoft.com/office/officeart/2005/8/layout/process5"/>
    <dgm:cxn modelId="{04EA26F9-6F77-49CE-AA9B-7086EEC18AA7}" srcId="{9ECBDE36-9742-4D2B-8660-C9CD139F448F}" destId="{60C401BA-344D-4E4F-812F-AB768CD1FB42}" srcOrd="1" destOrd="0" parTransId="{0835432C-6BDC-4384-A675-F8C684C1D085}" sibTransId="{663F09EB-B791-4E6A-A2F6-DB889D146ED8}"/>
    <dgm:cxn modelId="{7AE8031C-5C8D-4FF3-96A1-C893A4B303BF}" type="presParOf" srcId="{8FCFF38F-26A3-4F10-A146-F203D8D7C093}" destId="{96E58464-E7DC-4D7E-B7C5-A7BB3A7794EB}" srcOrd="0" destOrd="0" presId="urn:microsoft.com/office/officeart/2005/8/layout/process5"/>
    <dgm:cxn modelId="{B07229A2-879D-414B-B1C1-B9ED31EEFF5B}" type="presParOf" srcId="{8FCFF38F-26A3-4F10-A146-F203D8D7C093}" destId="{100ED36A-8B6B-4ACC-9064-03FE47E662C7}" srcOrd="1" destOrd="0" presId="urn:microsoft.com/office/officeart/2005/8/layout/process5"/>
    <dgm:cxn modelId="{F703CA91-45BA-495C-BBB2-6AD743C860EA}" type="presParOf" srcId="{100ED36A-8B6B-4ACC-9064-03FE47E662C7}" destId="{8D53C93C-E36E-44A8-BB47-E92626A0C068}" srcOrd="0" destOrd="0" presId="urn:microsoft.com/office/officeart/2005/8/layout/process5"/>
    <dgm:cxn modelId="{63A083A8-3472-48E8-9F80-72500848220E}" type="presParOf" srcId="{8FCFF38F-26A3-4F10-A146-F203D8D7C093}" destId="{75CFAE18-EDCE-4EB1-81F1-D79133C30629}" srcOrd="2" destOrd="0" presId="urn:microsoft.com/office/officeart/2005/8/layout/process5"/>
    <dgm:cxn modelId="{DB5A577A-842E-4384-8AC6-3A41B5E61F02}" type="presParOf" srcId="{8FCFF38F-26A3-4F10-A146-F203D8D7C093}" destId="{69B36276-50BA-43CF-9308-4D17C5CF1CD1}" srcOrd="3" destOrd="0" presId="urn:microsoft.com/office/officeart/2005/8/layout/process5"/>
    <dgm:cxn modelId="{5ED5E876-C640-4638-802E-BBFB467F9D9F}" type="presParOf" srcId="{69B36276-50BA-43CF-9308-4D17C5CF1CD1}" destId="{34B0A45C-F8E9-40C6-B94F-FAEE48E13E82}" srcOrd="0" destOrd="0" presId="urn:microsoft.com/office/officeart/2005/8/layout/process5"/>
    <dgm:cxn modelId="{70DD351F-6D86-48DA-AF95-A65E5BC22BCE}" type="presParOf" srcId="{8FCFF38F-26A3-4F10-A146-F203D8D7C093}" destId="{A7AFA850-8A9C-48E9-9DDF-7D0C8FB54DD5}" srcOrd="4" destOrd="0" presId="urn:microsoft.com/office/officeart/2005/8/layout/process5"/>
    <dgm:cxn modelId="{37D0BEAB-2AA1-4B18-9030-41478BB613BF}" type="presParOf" srcId="{8FCFF38F-26A3-4F10-A146-F203D8D7C093}" destId="{84281C01-2371-46E4-9FEC-C3871449A842}" srcOrd="5" destOrd="0" presId="urn:microsoft.com/office/officeart/2005/8/layout/process5"/>
    <dgm:cxn modelId="{EC073A72-FB9B-4A26-9D1F-BC4E459E3D67}" type="presParOf" srcId="{84281C01-2371-46E4-9FEC-C3871449A842}" destId="{5699875F-6C0F-4CCD-9B15-3F99BDC2E004}" srcOrd="0" destOrd="0" presId="urn:microsoft.com/office/officeart/2005/8/layout/process5"/>
    <dgm:cxn modelId="{53EE2677-DFD5-4673-85FE-1368EC4906E9}" type="presParOf" srcId="{8FCFF38F-26A3-4F10-A146-F203D8D7C093}" destId="{64B8FEFC-A8F0-4A14-BB0E-B3EF5718E3EA}" srcOrd="6" destOrd="0" presId="urn:microsoft.com/office/officeart/2005/8/layout/process5"/>
    <dgm:cxn modelId="{52A5F59E-FD36-414F-9B93-74E3E87E4899}" type="presParOf" srcId="{8FCFF38F-26A3-4F10-A146-F203D8D7C093}" destId="{58497E47-8B92-4DB3-8315-B638DADF971C}" srcOrd="7" destOrd="0" presId="urn:microsoft.com/office/officeart/2005/8/layout/process5"/>
    <dgm:cxn modelId="{03F0B938-28A9-436E-A18C-9D4E1D4984D3}" type="presParOf" srcId="{58497E47-8B92-4DB3-8315-B638DADF971C}" destId="{BD3C434C-0FB1-4986-A943-EB29B61C0105}" srcOrd="0" destOrd="0" presId="urn:microsoft.com/office/officeart/2005/8/layout/process5"/>
    <dgm:cxn modelId="{D517283F-1043-4753-97CD-AA146A0AA063}" type="presParOf" srcId="{8FCFF38F-26A3-4F10-A146-F203D8D7C093}" destId="{BAD536EE-852C-4275-BB91-6FB9C62F34C2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59E5A05-6CCF-4D2E-969C-24B74AFD5B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E7A67A3-9605-411D-AB57-E6190FCDBC87}">
      <dgm:prSet/>
      <dgm:spPr/>
      <dgm:t>
        <a:bodyPr/>
        <a:lstStyle/>
        <a:p>
          <a:pPr>
            <a:defRPr cap="all"/>
          </a:pPr>
          <a:r>
            <a:rPr lang="en-US" dirty="0"/>
            <a:t>Faster and accurate claim processing</a:t>
          </a:r>
        </a:p>
      </dgm:t>
    </dgm:pt>
    <dgm:pt modelId="{9BBB7944-485C-43A4-A1D6-336DAC6DFA07}" type="parTrans" cxnId="{52AE915D-2FCB-44CD-9C96-1186E43EAA8E}">
      <dgm:prSet/>
      <dgm:spPr/>
      <dgm:t>
        <a:bodyPr/>
        <a:lstStyle/>
        <a:p>
          <a:endParaRPr lang="en-US"/>
        </a:p>
      </dgm:t>
    </dgm:pt>
    <dgm:pt modelId="{2BA5CAAB-C2F9-4AB3-B6C0-A11E8B5EDFD2}" type="sibTrans" cxnId="{52AE915D-2FCB-44CD-9C96-1186E43EAA8E}">
      <dgm:prSet/>
      <dgm:spPr/>
      <dgm:t>
        <a:bodyPr/>
        <a:lstStyle/>
        <a:p>
          <a:endParaRPr lang="en-US"/>
        </a:p>
      </dgm:t>
    </dgm:pt>
    <dgm:pt modelId="{4C9BC344-E723-4401-B5E3-8C49AF23D7B3}">
      <dgm:prSet/>
      <dgm:spPr/>
      <dgm:t>
        <a:bodyPr/>
        <a:lstStyle/>
        <a:p>
          <a:pPr>
            <a:defRPr cap="all"/>
          </a:pPr>
          <a:r>
            <a:rPr lang="en-US" dirty="0"/>
            <a:t>Improved fraud detection</a:t>
          </a:r>
        </a:p>
      </dgm:t>
    </dgm:pt>
    <dgm:pt modelId="{6BF55360-B0B3-434E-9861-8B21054E6923}" type="parTrans" cxnId="{CA308725-F27E-4F8C-A64F-9970C7B08CC6}">
      <dgm:prSet/>
      <dgm:spPr/>
      <dgm:t>
        <a:bodyPr/>
        <a:lstStyle/>
        <a:p>
          <a:endParaRPr lang="en-US"/>
        </a:p>
      </dgm:t>
    </dgm:pt>
    <dgm:pt modelId="{5D7BB369-C1FC-4112-B22E-980DB8387652}" type="sibTrans" cxnId="{CA308725-F27E-4F8C-A64F-9970C7B08CC6}">
      <dgm:prSet/>
      <dgm:spPr/>
      <dgm:t>
        <a:bodyPr/>
        <a:lstStyle/>
        <a:p>
          <a:endParaRPr lang="en-US"/>
        </a:p>
      </dgm:t>
    </dgm:pt>
    <dgm:pt modelId="{690AED92-691A-49E1-9122-02F9BD3823FD}">
      <dgm:prSet/>
      <dgm:spPr/>
      <dgm:t>
        <a:bodyPr/>
        <a:lstStyle/>
        <a:p>
          <a:pPr>
            <a:defRPr cap="all"/>
          </a:pPr>
          <a:r>
            <a:rPr lang="en-US" dirty="0"/>
            <a:t>Enhanced customer satisfaction</a:t>
          </a:r>
        </a:p>
      </dgm:t>
    </dgm:pt>
    <dgm:pt modelId="{8D9D5BBF-E756-4004-A8D8-2E5CEE7248EA}" type="parTrans" cxnId="{1C83F516-8118-471F-8487-00B1A32C1457}">
      <dgm:prSet/>
      <dgm:spPr/>
      <dgm:t>
        <a:bodyPr/>
        <a:lstStyle/>
        <a:p>
          <a:endParaRPr lang="en-US"/>
        </a:p>
      </dgm:t>
    </dgm:pt>
    <dgm:pt modelId="{B15F73E2-5CFF-4A3E-9901-281A5406EFBF}" type="sibTrans" cxnId="{1C83F516-8118-471F-8487-00B1A32C1457}">
      <dgm:prSet/>
      <dgm:spPr/>
      <dgm:t>
        <a:bodyPr/>
        <a:lstStyle/>
        <a:p>
          <a:endParaRPr lang="en-US"/>
        </a:p>
      </dgm:t>
    </dgm:pt>
    <dgm:pt modelId="{9153D6BD-59E2-4EAF-8965-B773221432E1}">
      <dgm:prSet/>
      <dgm:spPr/>
      <dgm:t>
        <a:bodyPr/>
        <a:lstStyle/>
        <a:p>
          <a:pPr>
            <a:defRPr cap="all"/>
          </a:pPr>
          <a:r>
            <a:rPr lang="en-US" dirty="0"/>
            <a:t>Seamless integration with existing systems</a:t>
          </a:r>
        </a:p>
      </dgm:t>
    </dgm:pt>
    <dgm:pt modelId="{CC6128B6-6327-414A-BA20-D0C7E044FE8D}" type="parTrans" cxnId="{84D4612F-358B-4DE7-BD8F-6D45282714B1}">
      <dgm:prSet/>
      <dgm:spPr/>
      <dgm:t>
        <a:bodyPr/>
        <a:lstStyle/>
        <a:p>
          <a:endParaRPr lang="en-US"/>
        </a:p>
      </dgm:t>
    </dgm:pt>
    <dgm:pt modelId="{337E698A-BB6B-41AE-8CC2-21C73BCDD027}" type="sibTrans" cxnId="{84D4612F-358B-4DE7-BD8F-6D45282714B1}">
      <dgm:prSet/>
      <dgm:spPr/>
      <dgm:t>
        <a:bodyPr/>
        <a:lstStyle/>
        <a:p>
          <a:endParaRPr lang="en-US"/>
        </a:p>
      </dgm:t>
    </dgm:pt>
    <dgm:pt modelId="{B9244000-6750-42D3-A22B-69FD56F47D06}" type="pres">
      <dgm:prSet presAssocID="{D59E5A05-6CCF-4D2E-969C-24B74AFD5B2B}" presName="root" presStyleCnt="0">
        <dgm:presLayoutVars>
          <dgm:dir/>
          <dgm:resizeHandles val="exact"/>
        </dgm:presLayoutVars>
      </dgm:prSet>
      <dgm:spPr/>
    </dgm:pt>
    <dgm:pt modelId="{495F70BA-A386-4869-B690-31E579BC9AD2}" type="pres">
      <dgm:prSet presAssocID="{5E7A67A3-9605-411D-AB57-E6190FCDBC87}" presName="compNode" presStyleCnt="0"/>
      <dgm:spPr/>
    </dgm:pt>
    <dgm:pt modelId="{00982439-9DA1-40A6-B1A5-B1555D52CEEB}" type="pres">
      <dgm:prSet presAssocID="{5E7A67A3-9605-411D-AB57-E6190FCDBC87}" presName="iconBgRect" presStyleLbl="bgShp" presStyleIdx="0" presStyleCnt="4"/>
      <dgm:spPr/>
    </dgm:pt>
    <dgm:pt modelId="{5FECA6E1-16FB-4392-8CCA-196A6BFF749C}" type="pres">
      <dgm:prSet presAssocID="{5E7A67A3-9605-411D-AB57-E6190FCDBC8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FB37382-3637-4733-A3AB-CFB823FC3B89}" type="pres">
      <dgm:prSet presAssocID="{5E7A67A3-9605-411D-AB57-E6190FCDBC87}" presName="spaceRect" presStyleCnt="0"/>
      <dgm:spPr/>
    </dgm:pt>
    <dgm:pt modelId="{2EF07CBF-D5C5-4F35-8D16-AD60DA590DD5}" type="pres">
      <dgm:prSet presAssocID="{5E7A67A3-9605-411D-AB57-E6190FCDBC87}" presName="textRect" presStyleLbl="revTx" presStyleIdx="0" presStyleCnt="4">
        <dgm:presLayoutVars>
          <dgm:chMax val="1"/>
          <dgm:chPref val="1"/>
        </dgm:presLayoutVars>
      </dgm:prSet>
      <dgm:spPr/>
    </dgm:pt>
    <dgm:pt modelId="{1F3BC517-10E2-4F42-95A5-F7B339B00530}" type="pres">
      <dgm:prSet presAssocID="{2BA5CAAB-C2F9-4AB3-B6C0-A11E8B5EDFD2}" presName="sibTrans" presStyleCnt="0"/>
      <dgm:spPr/>
    </dgm:pt>
    <dgm:pt modelId="{4F350538-9814-4925-9909-887174F259EA}" type="pres">
      <dgm:prSet presAssocID="{4C9BC344-E723-4401-B5E3-8C49AF23D7B3}" presName="compNode" presStyleCnt="0"/>
      <dgm:spPr/>
    </dgm:pt>
    <dgm:pt modelId="{57289341-244A-46EE-A15D-7F71FA8431EA}" type="pres">
      <dgm:prSet presAssocID="{4C9BC344-E723-4401-B5E3-8C49AF23D7B3}" presName="iconBgRect" presStyleLbl="bgShp" presStyleIdx="1" presStyleCnt="4"/>
      <dgm:spPr/>
    </dgm:pt>
    <dgm:pt modelId="{0FB3FC93-E404-4F37-97BC-259E8A065FD8}" type="pres">
      <dgm:prSet presAssocID="{4C9BC344-E723-4401-B5E3-8C49AF23D7B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ber"/>
        </a:ext>
      </dgm:extLst>
    </dgm:pt>
    <dgm:pt modelId="{E2ECE7B6-DB84-4F84-A7AD-53724B8C299A}" type="pres">
      <dgm:prSet presAssocID="{4C9BC344-E723-4401-B5E3-8C49AF23D7B3}" presName="spaceRect" presStyleCnt="0"/>
      <dgm:spPr/>
    </dgm:pt>
    <dgm:pt modelId="{9937BE51-1809-4471-96D9-3F29B4B810F3}" type="pres">
      <dgm:prSet presAssocID="{4C9BC344-E723-4401-B5E3-8C49AF23D7B3}" presName="textRect" presStyleLbl="revTx" presStyleIdx="1" presStyleCnt="4">
        <dgm:presLayoutVars>
          <dgm:chMax val="1"/>
          <dgm:chPref val="1"/>
        </dgm:presLayoutVars>
      </dgm:prSet>
      <dgm:spPr/>
    </dgm:pt>
    <dgm:pt modelId="{F80FA605-40B4-4A39-9337-2FA48123C5B6}" type="pres">
      <dgm:prSet presAssocID="{5D7BB369-C1FC-4112-B22E-980DB8387652}" presName="sibTrans" presStyleCnt="0"/>
      <dgm:spPr/>
    </dgm:pt>
    <dgm:pt modelId="{DF2568B1-E97D-4491-9DEB-1096F41F6CAF}" type="pres">
      <dgm:prSet presAssocID="{690AED92-691A-49E1-9122-02F9BD3823FD}" presName="compNode" presStyleCnt="0"/>
      <dgm:spPr/>
    </dgm:pt>
    <dgm:pt modelId="{63BAA954-EF73-4BB7-8727-D8C7B6D319BE}" type="pres">
      <dgm:prSet presAssocID="{690AED92-691A-49E1-9122-02F9BD3823FD}" presName="iconBgRect" presStyleLbl="bgShp" presStyleIdx="2" presStyleCnt="4"/>
      <dgm:spPr/>
    </dgm:pt>
    <dgm:pt modelId="{E7FBB604-A3E6-44C8-8A87-40106B3AF8C5}" type="pres">
      <dgm:prSet presAssocID="{690AED92-691A-49E1-9122-02F9BD3823F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3C0FAF39-CFCF-44ED-BA23-486419DF370B}" type="pres">
      <dgm:prSet presAssocID="{690AED92-691A-49E1-9122-02F9BD3823FD}" presName="spaceRect" presStyleCnt="0"/>
      <dgm:spPr/>
    </dgm:pt>
    <dgm:pt modelId="{7D8FCBFA-6AA7-4958-9206-BDE491171973}" type="pres">
      <dgm:prSet presAssocID="{690AED92-691A-49E1-9122-02F9BD3823FD}" presName="textRect" presStyleLbl="revTx" presStyleIdx="2" presStyleCnt="4">
        <dgm:presLayoutVars>
          <dgm:chMax val="1"/>
          <dgm:chPref val="1"/>
        </dgm:presLayoutVars>
      </dgm:prSet>
      <dgm:spPr/>
    </dgm:pt>
    <dgm:pt modelId="{7C3DFCF3-4881-4CDB-B660-69E50800EABC}" type="pres">
      <dgm:prSet presAssocID="{B15F73E2-5CFF-4A3E-9901-281A5406EFBF}" presName="sibTrans" presStyleCnt="0"/>
      <dgm:spPr/>
    </dgm:pt>
    <dgm:pt modelId="{17D7B008-7E69-4253-99A6-0225CF4AB565}" type="pres">
      <dgm:prSet presAssocID="{9153D6BD-59E2-4EAF-8965-B773221432E1}" presName="compNode" presStyleCnt="0"/>
      <dgm:spPr/>
    </dgm:pt>
    <dgm:pt modelId="{5346D391-5FBB-44D3-845C-C99074F73ADF}" type="pres">
      <dgm:prSet presAssocID="{9153D6BD-59E2-4EAF-8965-B773221432E1}" presName="iconBgRect" presStyleLbl="bgShp" presStyleIdx="3" presStyleCnt="4"/>
      <dgm:spPr/>
    </dgm:pt>
    <dgm:pt modelId="{135C5751-0E54-40B7-9DD8-A418356257F8}" type="pres">
      <dgm:prSet presAssocID="{9153D6BD-59E2-4EAF-8965-B773221432E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D7087B0-8807-41DB-836C-CA0DC26B9289}" type="pres">
      <dgm:prSet presAssocID="{9153D6BD-59E2-4EAF-8965-B773221432E1}" presName="spaceRect" presStyleCnt="0"/>
      <dgm:spPr/>
    </dgm:pt>
    <dgm:pt modelId="{C83403FB-2A59-497C-8BAF-E9761B0E05C1}" type="pres">
      <dgm:prSet presAssocID="{9153D6BD-59E2-4EAF-8965-B773221432E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C83F516-8118-471F-8487-00B1A32C1457}" srcId="{D59E5A05-6CCF-4D2E-969C-24B74AFD5B2B}" destId="{690AED92-691A-49E1-9122-02F9BD3823FD}" srcOrd="2" destOrd="0" parTransId="{8D9D5BBF-E756-4004-A8D8-2E5CEE7248EA}" sibTransId="{B15F73E2-5CFF-4A3E-9901-281A5406EFBF}"/>
    <dgm:cxn modelId="{CA308725-F27E-4F8C-A64F-9970C7B08CC6}" srcId="{D59E5A05-6CCF-4D2E-969C-24B74AFD5B2B}" destId="{4C9BC344-E723-4401-B5E3-8C49AF23D7B3}" srcOrd="1" destOrd="0" parTransId="{6BF55360-B0B3-434E-9861-8B21054E6923}" sibTransId="{5D7BB369-C1FC-4112-B22E-980DB8387652}"/>
    <dgm:cxn modelId="{84D4612F-358B-4DE7-BD8F-6D45282714B1}" srcId="{D59E5A05-6CCF-4D2E-969C-24B74AFD5B2B}" destId="{9153D6BD-59E2-4EAF-8965-B773221432E1}" srcOrd="3" destOrd="0" parTransId="{CC6128B6-6327-414A-BA20-D0C7E044FE8D}" sibTransId="{337E698A-BB6B-41AE-8CC2-21C73BCDD027}"/>
    <dgm:cxn modelId="{701B473B-752D-4C39-87DF-29D8260A9400}" type="presOf" srcId="{D59E5A05-6CCF-4D2E-969C-24B74AFD5B2B}" destId="{B9244000-6750-42D3-A22B-69FD56F47D06}" srcOrd="0" destOrd="0" presId="urn:microsoft.com/office/officeart/2018/5/layout/IconCircleLabelList"/>
    <dgm:cxn modelId="{52AE915D-2FCB-44CD-9C96-1186E43EAA8E}" srcId="{D59E5A05-6CCF-4D2E-969C-24B74AFD5B2B}" destId="{5E7A67A3-9605-411D-AB57-E6190FCDBC87}" srcOrd="0" destOrd="0" parTransId="{9BBB7944-485C-43A4-A1D6-336DAC6DFA07}" sibTransId="{2BA5CAAB-C2F9-4AB3-B6C0-A11E8B5EDFD2}"/>
    <dgm:cxn modelId="{F78C8641-C3D1-48EA-8CCF-36462585FFA5}" type="presOf" srcId="{5E7A67A3-9605-411D-AB57-E6190FCDBC87}" destId="{2EF07CBF-D5C5-4F35-8D16-AD60DA590DD5}" srcOrd="0" destOrd="0" presId="urn:microsoft.com/office/officeart/2018/5/layout/IconCircleLabelList"/>
    <dgm:cxn modelId="{B2568269-E2EA-4528-BDA5-C0F05607F3DB}" type="presOf" srcId="{4C9BC344-E723-4401-B5E3-8C49AF23D7B3}" destId="{9937BE51-1809-4471-96D9-3F29B4B810F3}" srcOrd="0" destOrd="0" presId="urn:microsoft.com/office/officeart/2018/5/layout/IconCircleLabelList"/>
    <dgm:cxn modelId="{4839096F-DB26-4FCD-B1ED-F537EE501454}" type="presOf" srcId="{9153D6BD-59E2-4EAF-8965-B773221432E1}" destId="{C83403FB-2A59-497C-8BAF-E9761B0E05C1}" srcOrd="0" destOrd="0" presId="urn:microsoft.com/office/officeart/2018/5/layout/IconCircleLabelList"/>
    <dgm:cxn modelId="{153E30F1-4ED6-4F21-9C14-119E32CE0D73}" type="presOf" srcId="{690AED92-691A-49E1-9122-02F9BD3823FD}" destId="{7D8FCBFA-6AA7-4958-9206-BDE491171973}" srcOrd="0" destOrd="0" presId="urn:microsoft.com/office/officeart/2018/5/layout/IconCircleLabelList"/>
    <dgm:cxn modelId="{D1F27EF7-68FE-4232-BAC0-1F8950687851}" type="presParOf" srcId="{B9244000-6750-42D3-A22B-69FD56F47D06}" destId="{495F70BA-A386-4869-B690-31E579BC9AD2}" srcOrd="0" destOrd="0" presId="urn:microsoft.com/office/officeart/2018/5/layout/IconCircleLabelList"/>
    <dgm:cxn modelId="{00368F96-D1D4-4F61-9E66-89A052D72AA1}" type="presParOf" srcId="{495F70BA-A386-4869-B690-31E579BC9AD2}" destId="{00982439-9DA1-40A6-B1A5-B1555D52CEEB}" srcOrd="0" destOrd="0" presId="urn:microsoft.com/office/officeart/2018/5/layout/IconCircleLabelList"/>
    <dgm:cxn modelId="{A008FE32-A7FE-4C6B-B063-F3412B744B20}" type="presParOf" srcId="{495F70BA-A386-4869-B690-31E579BC9AD2}" destId="{5FECA6E1-16FB-4392-8CCA-196A6BFF749C}" srcOrd="1" destOrd="0" presId="urn:microsoft.com/office/officeart/2018/5/layout/IconCircleLabelList"/>
    <dgm:cxn modelId="{71CEC1BB-53EB-4E1C-90BA-86A36BF12E8C}" type="presParOf" srcId="{495F70BA-A386-4869-B690-31E579BC9AD2}" destId="{5FB37382-3637-4733-A3AB-CFB823FC3B89}" srcOrd="2" destOrd="0" presId="urn:microsoft.com/office/officeart/2018/5/layout/IconCircleLabelList"/>
    <dgm:cxn modelId="{4A13CCF3-3971-4E3A-8315-E3E9FCA1BC81}" type="presParOf" srcId="{495F70BA-A386-4869-B690-31E579BC9AD2}" destId="{2EF07CBF-D5C5-4F35-8D16-AD60DA590DD5}" srcOrd="3" destOrd="0" presId="urn:microsoft.com/office/officeart/2018/5/layout/IconCircleLabelList"/>
    <dgm:cxn modelId="{FD4B101A-7B26-410F-BB71-19FE996A5ED0}" type="presParOf" srcId="{B9244000-6750-42D3-A22B-69FD56F47D06}" destId="{1F3BC517-10E2-4F42-95A5-F7B339B00530}" srcOrd="1" destOrd="0" presId="urn:microsoft.com/office/officeart/2018/5/layout/IconCircleLabelList"/>
    <dgm:cxn modelId="{A972317A-A498-4814-B939-2EC8407C683E}" type="presParOf" srcId="{B9244000-6750-42D3-A22B-69FD56F47D06}" destId="{4F350538-9814-4925-9909-887174F259EA}" srcOrd="2" destOrd="0" presId="urn:microsoft.com/office/officeart/2018/5/layout/IconCircleLabelList"/>
    <dgm:cxn modelId="{F14C7D05-3545-4AE9-A046-BB9D94637AAD}" type="presParOf" srcId="{4F350538-9814-4925-9909-887174F259EA}" destId="{57289341-244A-46EE-A15D-7F71FA8431EA}" srcOrd="0" destOrd="0" presId="urn:microsoft.com/office/officeart/2018/5/layout/IconCircleLabelList"/>
    <dgm:cxn modelId="{D7550B9E-39C6-4F47-A580-EA9C7A03DE4A}" type="presParOf" srcId="{4F350538-9814-4925-9909-887174F259EA}" destId="{0FB3FC93-E404-4F37-97BC-259E8A065FD8}" srcOrd="1" destOrd="0" presId="urn:microsoft.com/office/officeart/2018/5/layout/IconCircleLabelList"/>
    <dgm:cxn modelId="{75537572-BEB6-4FD6-AEBF-F67B77D0AEB6}" type="presParOf" srcId="{4F350538-9814-4925-9909-887174F259EA}" destId="{E2ECE7B6-DB84-4F84-A7AD-53724B8C299A}" srcOrd="2" destOrd="0" presId="urn:microsoft.com/office/officeart/2018/5/layout/IconCircleLabelList"/>
    <dgm:cxn modelId="{2A8BAA3B-9F22-4292-A570-088A95964A10}" type="presParOf" srcId="{4F350538-9814-4925-9909-887174F259EA}" destId="{9937BE51-1809-4471-96D9-3F29B4B810F3}" srcOrd="3" destOrd="0" presId="urn:microsoft.com/office/officeart/2018/5/layout/IconCircleLabelList"/>
    <dgm:cxn modelId="{01150CBE-C2AD-4C13-9EAC-828F9BD8A01B}" type="presParOf" srcId="{B9244000-6750-42D3-A22B-69FD56F47D06}" destId="{F80FA605-40B4-4A39-9337-2FA48123C5B6}" srcOrd="3" destOrd="0" presId="urn:microsoft.com/office/officeart/2018/5/layout/IconCircleLabelList"/>
    <dgm:cxn modelId="{2F799807-B780-44DC-A14B-5CA8AD475EF3}" type="presParOf" srcId="{B9244000-6750-42D3-A22B-69FD56F47D06}" destId="{DF2568B1-E97D-4491-9DEB-1096F41F6CAF}" srcOrd="4" destOrd="0" presId="urn:microsoft.com/office/officeart/2018/5/layout/IconCircleLabelList"/>
    <dgm:cxn modelId="{41D1BCBD-A1E3-4DAA-9829-6B7EAA580C07}" type="presParOf" srcId="{DF2568B1-E97D-4491-9DEB-1096F41F6CAF}" destId="{63BAA954-EF73-4BB7-8727-D8C7B6D319BE}" srcOrd="0" destOrd="0" presId="urn:microsoft.com/office/officeart/2018/5/layout/IconCircleLabelList"/>
    <dgm:cxn modelId="{235F2765-61BF-4704-A0E1-738E4DFD86E7}" type="presParOf" srcId="{DF2568B1-E97D-4491-9DEB-1096F41F6CAF}" destId="{E7FBB604-A3E6-44C8-8A87-40106B3AF8C5}" srcOrd="1" destOrd="0" presId="urn:microsoft.com/office/officeart/2018/5/layout/IconCircleLabelList"/>
    <dgm:cxn modelId="{22A2784A-4E4A-4F48-81A8-41F752757087}" type="presParOf" srcId="{DF2568B1-E97D-4491-9DEB-1096F41F6CAF}" destId="{3C0FAF39-CFCF-44ED-BA23-486419DF370B}" srcOrd="2" destOrd="0" presId="urn:microsoft.com/office/officeart/2018/5/layout/IconCircleLabelList"/>
    <dgm:cxn modelId="{7A30724C-7F56-472F-8EBD-7EBB76320CAB}" type="presParOf" srcId="{DF2568B1-E97D-4491-9DEB-1096F41F6CAF}" destId="{7D8FCBFA-6AA7-4958-9206-BDE491171973}" srcOrd="3" destOrd="0" presId="urn:microsoft.com/office/officeart/2018/5/layout/IconCircleLabelList"/>
    <dgm:cxn modelId="{F2A3F92B-AB7D-4CD9-9DC5-8B1EB6A6BEDE}" type="presParOf" srcId="{B9244000-6750-42D3-A22B-69FD56F47D06}" destId="{7C3DFCF3-4881-4CDB-B660-69E50800EABC}" srcOrd="5" destOrd="0" presId="urn:microsoft.com/office/officeart/2018/5/layout/IconCircleLabelList"/>
    <dgm:cxn modelId="{FDBA61AA-20FD-4690-AF4A-AE5CFCB704AE}" type="presParOf" srcId="{B9244000-6750-42D3-A22B-69FD56F47D06}" destId="{17D7B008-7E69-4253-99A6-0225CF4AB565}" srcOrd="6" destOrd="0" presId="urn:microsoft.com/office/officeart/2018/5/layout/IconCircleLabelList"/>
    <dgm:cxn modelId="{40C53C2F-821A-4FEA-8D96-E5038BC45ED5}" type="presParOf" srcId="{17D7B008-7E69-4253-99A6-0225CF4AB565}" destId="{5346D391-5FBB-44D3-845C-C99074F73ADF}" srcOrd="0" destOrd="0" presId="urn:microsoft.com/office/officeart/2018/5/layout/IconCircleLabelList"/>
    <dgm:cxn modelId="{DC8EE709-052C-4EBF-A0EC-41BE463E3D94}" type="presParOf" srcId="{17D7B008-7E69-4253-99A6-0225CF4AB565}" destId="{135C5751-0E54-40B7-9DD8-A418356257F8}" srcOrd="1" destOrd="0" presId="urn:microsoft.com/office/officeart/2018/5/layout/IconCircleLabelList"/>
    <dgm:cxn modelId="{0196D449-5E96-45E0-BEBD-EB80A1AA86A7}" type="presParOf" srcId="{17D7B008-7E69-4253-99A6-0225CF4AB565}" destId="{2D7087B0-8807-41DB-836C-CA0DC26B9289}" srcOrd="2" destOrd="0" presId="urn:microsoft.com/office/officeart/2018/5/layout/IconCircleLabelList"/>
    <dgm:cxn modelId="{CE13151D-052D-4B79-8443-58DDA674341D}" type="presParOf" srcId="{17D7B008-7E69-4253-99A6-0225CF4AB565}" destId="{C83403FB-2A59-497C-8BAF-E9761B0E05C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971E2C-2324-4AA6-979A-AF62FE4D5002}">
      <dsp:nvSpPr>
        <dsp:cNvPr id="0" name=""/>
        <dsp:cNvSpPr/>
      </dsp:nvSpPr>
      <dsp:spPr>
        <a:xfrm>
          <a:off x="0" y="2685"/>
          <a:ext cx="6171948" cy="49942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08326F-8DAB-4C48-BC0B-75348BEFDB01}">
      <dsp:nvSpPr>
        <dsp:cNvPr id="0" name=""/>
        <dsp:cNvSpPr/>
      </dsp:nvSpPr>
      <dsp:spPr>
        <a:xfrm>
          <a:off x="151077" y="115056"/>
          <a:ext cx="274686" cy="2746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2ECA15-F4D7-4E3B-AB18-5B21D71536F6}">
      <dsp:nvSpPr>
        <dsp:cNvPr id="0" name=""/>
        <dsp:cNvSpPr/>
      </dsp:nvSpPr>
      <dsp:spPr>
        <a:xfrm>
          <a:off x="576841" y="2685"/>
          <a:ext cx="5595106" cy="499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856" tIns="52856" rIns="52856" bIns="5285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Introduction</a:t>
          </a:r>
        </a:p>
      </dsp:txBody>
      <dsp:txXfrm>
        <a:off x="576841" y="2685"/>
        <a:ext cx="5595106" cy="499429"/>
      </dsp:txXfrm>
    </dsp:sp>
    <dsp:sp modelId="{3EA28B98-38CB-46D6-A539-86527C1A0142}">
      <dsp:nvSpPr>
        <dsp:cNvPr id="0" name=""/>
        <dsp:cNvSpPr/>
      </dsp:nvSpPr>
      <dsp:spPr>
        <a:xfrm>
          <a:off x="0" y="626972"/>
          <a:ext cx="6171948" cy="49942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F17994-13B9-4028-B6D5-85B80C9C5277}">
      <dsp:nvSpPr>
        <dsp:cNvPr id="0" name=""/>
        <dsp:cNvSpPr/>
      </dsp:nvSpPr>
      <dsp:spPr>
        <a:xfrm>
          <a:off x="151077" y="739344"/>
          <a:ext cx="274686" cy="2746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BA5211-61B0-4F6A-97EC-00FEFBCF62CB}">
      <dsp:nvSpPr>
        <dsp:cNvPr id="0" name=""/>
        <dsp:cNvSpPr/>
      </dsp:nvSpPr>
      <dsp:spPr>
        <a:xfrm>
          <a:off x="576841" y="626972"/>
          <a:ext cx="5595106" cy="499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856" tIns="52856" rIns="52856" bIns="5285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Business Problem</a:t>
          </a:r>
          <a:endParaRPr lang="en-GB" sz="1600" kern="1200" dirty="0"/>
        </a:p>
      </dsp:txBody>
      <dsp:txXfrm>
        <a:off x="576841" y="626972"/>
        <a:ext cx="5595106" cy="499429"/>
      </dsp:txXfrm>
    </dsp:sp>
    <dsp:sp modelId="{CA8BBB19-39D1-42C5-A36E-E90FC4632652}">
      <dsp:nvSpPr>
        <dsp:cNvPr id="0" name=""/>
        <dsp:cNvSpPr/>
      </dsp:nvSpPr>
      <dsp:spPr>
        <a:xfrm>
          <a:off x="0" y="1251260"/>
          <a:ext cx="6171948" cy="49942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3F0E02-2905-4FA1-A202-8A9CD520101F}">
      <dsp:nvSpPr>
        <dsp:cNvPr id="0" name=""/>
        <dsp:cNvSpPr/>
      </dsp:nvSpPr>
      <dsp:spPr>
        <a:xfrm>
          <a:off x="151077" y="1363631"/>
          <a:ext cx="274686" cy="2746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615D4B-A8B1-4A0C-9003-BB8E2C32E084}">
      <dsp:nvSpPr>
        <dsp:cNvPr id="0" name=""/>
        <dsp:cNvSpPr/>
      </dsp:nvSpPr>
      <dsp:spPr>
        <a:xfrm>
          <a:off x="576841" y="1251260"/>
          <a:ext cx="5595106" cy="499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856" tIns="52856" rIns="52856" bIns="5285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Key Risks</a:t>
          </a:r>
        </a:p>
      </dsp:txBody>
      <dsp:txXfrm>
        <a:off x="576841" y="1251260"/>
        <a:ext cx="5595106" cy="499429"/>
      </dsp:txXfrm>
    </dsp:sp>
    <dsp:sp modelId="{73D52A52-DDB2-4E4E-86DE-EB19BA017871}">
      <dsp:nvSpPr>
        <dsp:cNvPr id="0" name=""/>
        <dsp:cNvSpPr/>
      </dsp:nvSpPr>
      <dsp:spPr>
        <a:xfrm>
          <a:off x="0" y="1875547"/>
          <a:ext cx="6171948" cy="49942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659B73-5240-4266-A649-C224923E8F68}">
      <dsp:nvSpPr>
        <dsp:cNvPr id="0" name=""/>
        <dsp:cNvSpPr/>
      </dsp:nvSpPr>
      <dsp:spPr>
        <a:xfrm>
          <a:off x="151077" y="1987919"/>
          <a:ext cx="274686" cy="2746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A7A684-0790-4DA9-811E-0E9081E8BE77}">
      <dsp:nvSpPr>
        <dsp:cNvPr id="0" name=""/>
        <dsp:cNvSpPr/>
      </dsp:nvSpPr>
      <dsp:spPr>
        <a:xfrm>
          <a:off x="576841" y="1875547"/>
          <a:ext cx="5595106" cy="499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856" tIns="52856" rIns="52856" bIns="5285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 Description</a:t>
          </a:r>
        </a:p>
      </dsp:txBody>
      <dsp:txXfrm>
        <a:off x="576841" y="1875547"/>
        <a:ext cx="5595106" cy="499429"/>
      </dsp:txXfrm>
    </dsp:sp>
    <dsp:sp modelId="{53E11E34-EA75-43B1-9F0C-33EC11A190A2}">
      <dsp:nvSpPr>
        <dsp:cNvPr id="0" name=""/>
        <dsp:cNvSpPr/>
      </dsp:nvSpPr>
      <dsp:spPr>
        <a:xfrm>
          <a:off x="0" y="2499835"/>
          <a:ext cx="6171948" cy="49942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0A4D3B-C341-4737-A204-0D737BDD9A0D}">
      <dsp:nvSpPr>
        <dsp:cNvPr id="0" name=""/>
        <dsp:cNvSpPr/>
      </dsp:nvSpPr>
      <dsp:spPr>
        <a:xfrm>
          <a:off x="151077" y="2612206"/>
          <a:ext cx="274686" cy="27468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99F6B9-A685-4319-817B-C6D8C3F0C470}">
      <dsp:nvSpPr>
        <dsp:cNvPr id="0" name=""/>
        <dsp:cNvSpPr/>
      </dsp:nvSpPr>
      <dsp:spPr>
        <a:xfrm>
          <a:off x="576841" y="2499835"/>
          <a:ext cx="5595106" cy="499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856" tIns="52856" rIns="52856" bIns="5285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Data Cleaning </a:t>
          </a:r>
        </a:p>
      </dsp:txBody>
      <dsp:txXfrm>
        <a:off x="576841" y="2499835"/>
        <a:ext cx="5595106" cy="499429"/>
      </dsp:txXfrm>
    </dsp:sp>
    <dsp:sp modelId="{DDCAF200-BED2-471A-A422-6ADDCE39E10C}">
      <dsp:nvSpPr>
        <dsp:cNvPr id="0" name=""/>
        <dsp:cNvSpPr/>
      </dsp:nvSpPr>
      <dsp:spPr>
        <a:xfrm>
          <a:off x="0" y="3124122"/>
          <a:ext cx="6171948" cy="49942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E6439F-6749-40B3-A802-4EEDCBCE7224}">
      <dsp:nvSpPr>
        <dsp:cNvPr id="0" name=""/>
        <dsp:cNvSpPr/>
      </dsp:nvSpPr>
      <dsp:spPr>
        <a:xfrm>
          <a:off x="151077" y="3236494"/>
          <a:ext cx="274686" cy="27468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712148-3E37-4122-94AB-DE48DA78A587}">
      <dsp:nvSpPr>
        <dsp:cNvPr id="0" name=""/>
        <dsp:cNvSpPr/>
      </dsp:nvSpPr>
      <dsp:spPr>
        <a:xfrm>
          <a:off x="576841" y="3124122"/>
          <a:ext cx="5595106" cy="499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856" tIns="52856" rIns="52856" bIns="5285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Proposed Approach</a:t>
          </a:r>
        </a:p>
      </dsp:txBody>
      <dsp:txXfrm>
        <a:off x="576841" y="3124122"/>
        <a:ext cx="5595106" cy="499429"/>
      </dsp:txXfrm>
    </dsp:sp>
    <dsp:sp modelId="{88D24F87-ED0C-4FBF-B11D-F8FBA9CA7F36}">
      <dsp:nvSpPr>
        <dsp:cNvPr id="0" name=""/>
        <dsp:cNvSpPr/>
      </dsp:nvSpPr>
      <dsp:spPr>
        <a:xfrm>
          <a:off x="0" y="3748409"/>
          <a:ext cx="6171948" cy="49942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40F555-A4DB-476E-B730-B95A7F6C1B73}">
      <dsp:nvSpPr>
        <dsp:cNvPr id="0" name=""/>
        <dsp:cNvSpPr/>
      </dsp:nvSpPr>
      <dsp:spPr>
        <a:xfrm>
          <a:off x="151077" y="3860781"/>
          <a:ext cx="274686" cy="27468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6B418C-8E5C-489D-9DE8-03CF92C812D3}">
      <dsp:nvSpPr>
        <dsp:cNvPr id="0" name=""/>
        <dsp:cNvSpPr/>
      </dsp:nvSpPr>
      <dsp:spPr>
        <a:xfrm>
          <a:off x="576841" y="3748409"/>
          <a:ext cx="5595106" cy="499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856" tIns="52856" rIns="52856" bIns="5285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Data Analysis</a:t>
          </a:r>
        </a:p>
      </dsp:txBody>
      <dsp:txXfrm>
        <a:off x="576841" y="3748409"/>
        <a:ext cx="5595106" cy="499429"/>
      </dsp:txXfrm>
    </dsp:sp>
    <dsp:sp modelId="{0ECCAA8E-9CF4-401F-AA12-D9BC94DB088F}">
      <dsp:nvSpPr>
        <dsp:cNvPr id="0" name=""/>
        <dsp:cNvSpPr/>
      </dsp:nvSpPr>
      <dsp:spPr>
        <a:xfrm>
          <a:off x="0" y="4372697"/>
          <a:ext cx="6171948" cy="49942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8182CB-8D99-4DC1-8EB6-A210D4B7A060}">
      <dsp:nvSpPr>
        <dsp:cNvPr id="0" name=""/>
        <dsp:cNvSpPr/>
      </dsp:nvSpPr>
      <dsp:spPr>
        <a:xfrm>
          <a:off x="151077" y="4485069"/>
          <a:ext cx="274686" cy="274686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1628AD-6EB5-46F6-8ECE-82123B58CD5A}">
      <dsp:nvSpPr>
        <dsp:cNvPr id="0" name=""/>
        <dsp:cNvSpPr/>
      </dsp:nvSpPr>
      <dsp:spPr>
        <a:xfrm>
          <a:off x="576841" y="4372697"/>
          <a:ext cx="5595106" cy="499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856" tIns="52856" rIns="52856" bIns="5285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UI Integration</a:t>
          </a:r>
        </a:p>
      </dsp:txBody>
      <dsp:txXfrm>
        <a:off x="576841" y="4372697"/>
        <a:ext cx="5595106" cy="499429"/>
      </dsp:txXfrm>
    </dsp:sp>
    <dsp:sp modelId="{75B43A9B-9D6D-4CFD-B6D6-4167C5D3E69F}">
      <dsp:nvSpPr>
        <dsp:cNvPr id="0" name=""/>
        <dsp:cNvSpPr/>
      </dsp:nvSpPr>
      <dsp:spPr>
        <a:xfrm>
          <a:off x="0" y="4996984"/>
          <a:ext cx="6171948" cy="49942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B1D35E-89CE-4A5A-B9F6-F6F7D78B8D54}">
      <dsp:nvSpPr>
        <dsp:cNvPr id="0" name=""/>
        <dsp:cNvSpPr/>
      </dsp:nvSpPr>
      <dsp:spPr>
        <a:xfrm>
          <a:off x="151077" y="5109356"/>
          <a:ext cx="274686" cy="274686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47DCB3-156F-43F8-85ED-AFB5E3FDF0B5}">
      <dsp:nvSpPr>
        <dsp:cNvPr id="0" name=""/>
        <dsp:cNvSpPr/>
      </dsp:nvSpPr>
      <dsp:spPr>
        <a:xfrm>
          <a:off x="576841" y="4996984"/>
          <a:ext cx="5595106" cy="499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856" tIns="52856" rIns="52856" bIns="5285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Conclusion</a:t>
          </a:r>
        </a:p>
      </dsp:txBody>
      <dsp:txXfrm>
        <a:off x="576841" y="4996984"/>
        <a:ext cx="5595106" cy="4994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B2C9CA-6925-4D30-85F2-2FB30B9105D6}">
      <dsp:nvSpPr>
        <dsp:cNvPr id="0" name=""/>
        <dsp:cNvSpPr/>
      </dsp:nvSpPr>
      <dsp:spPr>
        <a:xfrm>
          <a:off x="7423448" y="1517140"/>
          <a:ext cx="2176472" cy="5179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34"/>
              </a:lnTo>
              <a:lnTo>
                <a:pt x="2176472" y="352934"/>
              </a:lnTo>
              <a:lnTo>
                <a:pt x="2176472" y="517901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C806D3-0F95-4EBF-8552-3E3E3ED34782}">
      <dsp:nvSpPr>
        <dsp:cNvPr id="0" name=""/>
        <dsp:cNvSpPr/>
      </dsp:nvSpPr>
      <dsp:spPr>
        <a:xfrm>
          <a:off x="7377728" y="1517140"/>
          <a:ext cx="91440" cy="5179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17901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739557-F61B-4812-BDC3-EC4867655BCE}">
      <dsp:nvSpPr>
        <dsp:cNvPr id="0" name=""/>
        <dsp:cNvSpPr/>
      </dsp:nvSpPr>
      <dsp:spPr>
        <a:xfrm>
          <a:off x="5246975" y="1517140"/>
          <a:ext cx="2176472" cy="517901"/>
        </a:xfrm>
        <a:custGeom>
          <a:avLst/>
          <a:gdLst/>
          <a:ahLst/>
          <a:cxnLst/>
          <a:rect l="0" t="0" r="0" b="0"/>
          <a:pathLst>
            <a:path>
              <a:moveTo>
                <a:pt x="2176472" y="0"/>
              </a:moveTo>
              <a:lnTo>
                <a:pt x="2176472" y="352934"/>
              </a:lnTo>
              <a:lnTo>
                <a:pt x="0" y="352934"/>
              </a:lnTo>
              <a:lnTo>
                <a:pt x="0" y="517901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798498-CD60-45A3-A01D-CDC2FD569876}">
      <dsp:nvSpPr>
        <dsp:cNvPr id="0" name=""/>
        <dsp:cNvSpPr/>
      </dsp:nvSpPr>
      <dsp:spPr>
        <a:xfrm>
          <a:off x="1982266" y="1517140"/>
          <a:ext cx="1088236" cy="5179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934"/>
              </a:lnTo>
              <a:lnTo>
                <a:pt x="1088236" y="352934"/>
              </a:lnTo>
              <a:lnTo>
                <a:pt x="1088236" y="517901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8EE79D-38FE-4D01-BFF0-CF366C594418}">
      <dsp:nvSpPr>
        <dsp:cNvPr id="0" name=""/>
        <dsp:cNvSpPr/>
      </dsp:nvSpPr>
      <dsp:spPr>
        <a:xfrm>
          <a:off x="894029" y="1517140"/>
          <a:ext cx="1088236" cy="517901"/>
        </a:xfrm>
        <a:custGeom>
          <a:avLst/>
          <a:gdLst/>
          <a:ahLst/>
          <a:cxnLst/>
          <a:rect l="0" t="0" r="0" b="0"/>
          <a:pathLst>
            <a:path>
              <a:moveTo>
                <a:pt x="1088236" y="0"/>
              </a:moveTo>
              <a:lnTo>
                <a:pt x="1088236" y="352934"/>
              </a:lnTo>
              <a:lnTo>
                <a:pt x="0" y="352934"/>
              </a:lnTo>
              <a:lnTo>
                <a:pt x="0" y="517901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C17FC5-B6CD-4369-90A6-5590ABC6CE60}">
      <dsp:nvSpPr>
        <dsp:cNvPr id="0" name=""/>
        <dsp:cNvSpPr/>
      </dsp:nvSpPr>
      <dsp:spPr>
        <a:xfrm>
          <a:off x="1091890" y="386363"/>
          <a:ext cx="1780750" cy="11307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F3B704-1B6D-4209-9144-79D099D6D2D7}">
      <dsp:nvSpPr>
        <dsp:cNvPr id="0" name=""/>
        <dsp:cNvSpPr/>
      </dsp:nvSpPr>
      <dsp:spPr>
        <a:xfrm>
          <a:off x="1289752" y="574331"/>
          <a:ext cx="1780750" cy="11307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Background:</a:t>
          </a:r>
          <a:endParaRPr lang="en-US" sz="1400" kern="1200"/>
        </a:p>
      </dsp:txBody>
      <dsp:txXfrm>
        <a:off x="1322871" y="607450"/>
        <a:ext cx="1714512" cy="1064538"/>
      </dsp:txXfrm>
    </dsp:sp>
    <dsp:sp modelId="{D95C5E52-E84B-4DDF-8CC4-9FDCD01AB291}">
      <dsp:nvSpPr>
        <dsp:cNvPr id="0" name=""/>
        <dsp:cNvSpPr/>
      </dsp:nvSpPr>
      <dsp:spPr>
        <a:xfrm>
          <a:off x="3654" y="2035041"/>
          <a:ext cx="1780750" cy="113077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AAD010-0BB2-4803-B986-FF84E131B102}">
      <dsp:nvSpPr>
        <dsp:cNvPr id="0" name=""/>
        <dsp:cNvSpPr/>
      </dsp:nvSpPr>
      <dsp:spPr>
        <a:xfrm>
          <a:off x="201515" y="2223009"/>
          <a:ext cx="1780750" cy="11307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AutoSure Insurance is a leading company in motor insurance claims.</a:t>
          </a:r>
        </a:p>
      </dsp:txBody>
      <dsp:txXfrm>
        <a:off x="234634" y="2256128"/>
        <a:ext cx="1714512" cy="1064538"/>
      </dsp:txXfrm>
    </dsp:sp>
    <dsp:sp modelId="{C1F0114B-6407-4606-B938-61094FA12000}">
      <dsp:nvSpPr>
        <dsp:cNvPr id="0" name=""/>
        <dsp:cNvSpPr/>
      </dsp:nvSpPr>
      <dsp:spPr>
        <a:xfrm>
          <a:off x="2180127" y="2035041"/>
          <a:ext cx="1780750" cy="113077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6082E7-CDBE-4506-8830-31F800725EEB}">
      <dsp:nvSpPr>
        <dsp:cNvPr id="0" name=""/>
        <dsp:cNvSpPr/>
      </dsp:nvSpPr>
      <dsp:spPr>
        <a:xfrm>
          <a:off x="2377988" y="2223009"/>
          <a:ext cx="1780750" cy="11307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Despite an efficient claim process, inconsistencies arise in damage assessment.</a:t>
          </a:r>
        </a:p>
      </dsp:txBody>
      <dsp:txXfrm>
        <a:off x="2411107" y="2256128"/>
        <a:ext cx="1714512" cy="1064538"/>
      </dsp:txXfrm>
    </dsp:sp>
    <dsp:sp modelId="{1FB1051C-5714-449F-8613-46D787C1AAF0}">
      <dsp:nvSpPr>
        <dsp:cNvPr id="0" name=""/>
        <dsp:cNvSpPr/>
      </dsp:nvSpPr>
      <dsp:spPr>
        <a:xfrm>
          <a:off x="6533073" y="386363"/>
          <a:ext cx="1780750" cy="11307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F4E6F4-5FD6-4F33-AAF6-B2F94615330E}">
      <dsp:nvSpPr>
        <dsp:cNvPr id="0" name=""/>
        <dsp:cNvSpPr/>
      </dsp:nvSpPr>
      <dsp:spPr>
        <a:xfrm>
          <a:off x="6730934" y="574331"/>
          <a:ext cx="1780750" cy="11307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Claim Process Overview:</a:t>
          </a:r>
          <a:endParaRPr lang="en-US" sz="1400" kern="1200"/>
        </a:p>
      </dsp:txBody>
      <dsp:txXfrm>
        <a:off x="6764053" y="607450"/>
        <a:ext cx="1714512" cy="1064538"/>
      </dsp:txXfrm>
    </dsp:sp>
    <dsp:sp modelId="{B6AB18AD-8E92-44C9-B9D3-C1AA9B5A1341}">
      <dsp:nvSpPr>
        <dsp:cNvPr id="0" name=""/>
        <dsp:cNvSpPr/>
      </dsp:nvSpPr>
      <dsp:spPr>
        <a:xfrm>
          <a:off x="4356600" y="2035041"/>
          <a:ext cx="1780750" cy="113077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A666E4-788D-48B8-82DB-80C1F821FD3E}">
      <dsp:nvSpPr>
        <dsp:cNvPr id="0" name=""/>
        <dsp:cNvSpPr/>
      </dsp:nvSpPr>
      <dsp:spPr>
        <a:xfrm>
          <a:off x="4554461" y="2223009"/>
          <a:ext cx="1780750" cy="11307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Surveyor</a:t>
          </a:r>
          <a:r>
            <a:rPr lang="en-US" sz="1400" kern="1200"/>
            <a:t> assesses damage and enters details into the system.</a:t>
          </a:r>
        </a:p>
      </dsp:txBody>
      <dsp:txXfrm>
        <a:off x="4587580" y="2256128"/>
        <a:ext cx="1714512" cy="1064538"/>
      </dsp:txXfrm>
    </dsp:sp>
    <dsp:sp modelId="{F6026050-EA92-4B10-A087-8CA0098C87A6}">
      <dsp:nvSpPr>
        <dsp:cNvPr id="0" name=""/>
        <dsp:cNvSpPr/>
      </dsp:nvSpPr>
      <dsp:spPr>
        <a:xfrm>
          <a:off x="6533073" y="2035041"/>
          <a:ext cx="1780750" cy="113077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934791-4C71-4AF0-B311-853362218E94}">
      <dsp:nvSpPr>
        <dsp:cNvPr id="0" name=""/>
        <dsp:cNvSpPr/>
      </dsp:nvSpPr>
      <dsp:spPr>
        <a:xfrm>
          <a:off x="6730934" y="2223009"/>
          <a:ext cx="1780750" cy="11307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Garage</a:t>
          </a:r>
          <a:r>
            <a:rPr lang="en-US" sz="1400" kern="1200"/>
            <a:t> submits its list of damaged parts.</a:t>
          </a:r>
        </a:p>
      </dsp:txBody>
      <dsp:txXfrm>
        <a:off x="6764053" y="2256128"/>
        <a:ext cx="1714512" cy="1064538"/>
      </dsp:txXfrm>
    </dsp:sp>
    <dsp:sp modelId="{431FDBD4-5E80-487E-9486-1F7B78D08A30}">
      <dsp:nvSpPr>
        <dsp:cNvPr id="0" name=""/>
        <dsp:cNvSpPr/>
      </dsp:nvSpPr>
      <dsp:spPr>
        <a:xfrm>
          <a:off x="8709545" y="2035041"/>
          <a:ext cx="1780750" cy="113077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F39A4D-DC74-4697-9959-A2A4D0B3F6AB}">
      <dsp:nvSpPr>
        <dsp:cNvPr id="0" name=""/>
        <dsp:cNvSpPr/>
      </dsp:nvSpPr>
      <dsp:spPr>
        <a:xfrm>
          <a:off x="8907407" y="2223009"/>
          <a:ext cx="1780750" cy="11307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Insurance team</a:t>
          </a:r>
          <a:r>
            <a:rPr lang="en-US" sz="1400" kern="1200"/>
            <a:t> verifies claims before processing payments.</a:t>
          </a:r>
        </a:p>
      </dsp:txBody>
      <dsp:txXfrm>
        <a:off x="8940526" y="2256128"/>
        <a:ext cx="1714512" cy="10645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F4441B-A613-4614-AEBB-93398673DE73}">
      <dsp:nvSpPr>
        <dsp:cNvPr id="0" name=""/>
        <dsp:cNvSpPr/>
      </dsp:nvSpPr>
      <dsp:spPr>
        <a:xfrm>
          <a:off x="683905" y="250074"/>
          <a:ext cx="1921500" cy="19215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CC9CE2-92B9-4DA3-8560-77069B667732}">
      <dsp:nvSpPr>
        <dsp:cNvPr id="0" name=""/>
        <dsp:cNvSpPr/>
      </dsp:nvSpPr>
      <dsp:spPr>
        <a:xfrm>
          <a:off x="1093405" y="659574"/>
          <a:ext cx="1102500" cy="1102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50BF08-748B-4FC2-8652-0D25ADFA1A65}">
      <dsp:nvSpPr>
        <dsp:cNvPr id="0" name=""/>
        <dsp:cNvSpPr/>
      </dsp:nvSpPr>
      <dsp:spPr>
        <a:xfrm>
          <a:off x="69655" y="2770075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Data quality and standardization risks</a:t>
          </a:r>
        </a:p>
      </dsp:txBody>
      <dsp:txXfrm>
        <a:off x="69655" y="2770075"/>
        <a:ext cx="3150000" cy="720000"/>
      </dsp:txXfrm>
    </dsp:sp>
    <dsp:sp modelId="{053C454A-FB91-485F-B538-20D6E2287980}">
      <dsp:nvSpPr>
        <dsp:cNvPr id="0" name=""/>
        <dsp:cNvSpPr/>
      </dsp:nvSpPr>
      <dsp:spPr>
        <a:xfrm>
          <a:off x="4385155" y="250074"/>
          <a:ext cx="1921500" cy="19215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DD67BA-B2CD-43F3-AF4B-937DFF744AB3}">
      <dsp:nvSpPr>
        <dsp:cNvPr id="0" name=""/>
        <dsp:cNvSpPr/>
      </dsp:nvSpPr>
      <dsp:spPr>
        <a:xfrm>
          <a:off x="4794655" y="659574"/>
          <a:ext cx="1102500" cy="1102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8BD327-060B-4F93-966D-271E1341AB18}">
      <dsp:nvSpPr>
        <dsp:cNvPr id="0" name=""/>
        <dsp:cNvSpPr/>
      </dsp:nvSpPr>
      <dsp:spPr>
        <a:xfrm>
          <a:off x="3770905" y="2770075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Model performance risks</a:t>
          </a:r>
        </a:p>
      </dsp:txBody>
      <dsp:txXfrm>
        <a:off x="3770905" y="2770075"/>
        <a:ext cx="3150000" cy="720000"/>
      </dsp:txXfrm>
    </dsp:sp>
    <dsp:sp modelId="{2AB262E4-5590-40BA-A027-4465D709F55C}">
      <dsp:nvSpPr>
        <dsp:cNvPr id="0" name=""/>
        <dsp:cNvSpPr/>
      </dsp:nvSpPr>
      <dsp:spPr>
        <a:xfrm>
          <a:off x="8086406" y="250074"/>
          <a:ext cx="1921500" cy="19215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D25CAA-91BF-4795-B858-AF5D43ABCF99}">
      <dsp:nvSpPr>
        <dsp:cNvPr id="0" name=""/>
        <dsp:cNvSpPr/>
      </dsp:nvSpPr>
      <dsp:spPr>
        <a:xfrm>
          <a:off x="8495906" y="659574"/>
          <a:ext cx="1102500" cy="11025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481244-6B84-4321-B6AE-7548AC8F285C}">
      <dsp:nvSpPr>
        <dsp:cNvPr id="0" name=""/>
        <dsp:cNvSpPr/>
      </dsp:nvSpPr>
      <dsp:spPr>
        <a:xfrm>
          <a:off x="7472156" y="2770075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Operational and integration risks</a:t>
          </a:r>
        </a:p>
      </dsp:txBody>
      <dsp:txXfrm>
        <a:off x="7472156" y="2770075"/>
        <a:ext cx="315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064D00-93DD-4227-880E-44216339F13E}">
      <dsp:nvSpPr>
        <dsp:cNvPr id="0" name=""/>
        <dsp:cNvSpPr/>
      </dsp:nvSpPr>
      <dsp:spPr>
        <a:xfrm>
          <a:off x="3654" y="1210702"/>
          <a:ext cx="1780750" cy="11307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11BCFE-EE5C-4701-B23D-995753EBF454}">
      <dsp:nvSpPr>
        <dsp:cNvPr id="0" name=""/>
        <dsp:cNvSpPr/>
      </dsp:nvSpPr>
      <dsp:spPr>
        <a:xfrm>
          <a:off x="201515" y="1398670"/>
          <a:ext cx="1780750" cy="11307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Synonym replacement</a:t>
          </a:r>
        </a:p>
      </dsp:txBody>
      <dsp:txXfrm>
        <a:off x="234634" y="1431789"/>
        <a:ext cx="1714512" cy="1064538"/>
      </dsp:txXfrm>
    </dsp:sp>
    <dsp:sp modelId="{3BCB140B-FF9D-4C26-A23E-CAE10F6FB65C}">
      <dsp:nvSpPr>
        <dsp:cNvPr id="0" name=""/>
        <dsp:cNvSpPr/>
      </dsp:nvSpPr>
      <dsp:spPr>
        <a:xfrm>
          <a:off x="2180127" y="1210702"/>
          <a:ext cx="1780750" cy="11307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B6F5BF-69B9-48BA-8B02-7893CCAEAB7B}">
      <dsp:nvSpPr>
        <dsp:cNvPr id="0" name=""/>
        <dsp:cNvSpPr/>
      </dsp:nvSpPr>
      <dsp:spPr>
        <a:xfrm>
          <a:off x="2377988" y="1398670"/>
          <a:ext cx="1780750" cy="11307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Removal of stop words</a:t>
          </a:r>
        </a:p>
      </dsp:txBody>
      <dsp:txXfrm>
        <a:off x="2411107" y="1431789"/>
        <a:ext cx="1714512" cy="1064538"/>
      </dsp:txXfrm>
    </dsp:sp>
    <dsp:sp modelId="{36D6E75A-63B7-47A9-9264-65C2820C295F}">
      <dsp:nvSpPr>
        <dsp:cNvPr id="0" name=""/>
        <dsp:cNvSpPr/>
      </dsp:nvSpPr>
      <dsp:spPr>
        <a:xfrm>
          <a:off x="4356600" y="1210702"/>
          <a:ext cx="1780750" cy="11307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F8D89C-EFD9-4F93-AB8B-E0FFCE432A20}">
      <dsp:nvSpPr>
        <dsp:cNvPr id="0" name=""/>
        <dsp:cNvSpPr/>
      </dsp:nvSpPr>
      <dsp:spPr>
        <a:xfrm>
          <a:off x="4554461" y="1398670"/>
          <a:ext cx="1780750" cy="11307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Special character removal</a:t>
          </a:r>
        </a:p>
      </dsp:txBody>
      <dsp:txXfrm>
        <a:off x="4587580" y="1431789"/>
        <a:ext cx="1714512" cy="1064538"/>
      </dsp:txXfrm>
    </dsp:sp>
    <dsp:sp modelId="{6379A057-0F1D-4BB6-8911-8C2B5E18F738}">
      <dsp:nvSpPr>
        <dsp:cNvPr id="0" name=""/>
        <dsp:cNvSpPr/>
      </dsp:nvSpPr>
      <dsp:spPr>
        <a:xfrm>
          <a:off x="6533073" y="1210702"/>
          <a:ext cx="1780750" cy="11307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94740F-1C90-443F-9487-D1BBB99CEB01}">
      <dsp:nvSpPr>
        <dsp:cNvPr id="0" name=""/>
        <dsp:cNvSpPr/>
      </dsp:nvSpPr>
      <dsp:spPr>
        <a:xfrm>
          <a:off x="6730934" y="1398670"/>
          <a:ext cx="1780750" cy="11307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Case standardization</a:t>
          </a:r>
        </a:p>
      </dsp:txBody>
      <dsp:txXfrm>
        <a:off x="6764053" y="1431789"/>
        <a:ext cx="1714512" cy="1064538"/>
      </dsp:txXfrm>
    </dsp:sp>
    <dsp:sp modelId="{1E24E558-F52F-4DAD-9ADB-5C69E29D26F1}">
      <dsp:nvSpPr>
        <dsp:cNvPr id="0" name=""/>
        <dsp:cNvSpPr/>
      </dsp:nvSpPr>
      <dsp:spPr>
        <a:xfrm>
          <a:off x="8709545" y="1210702"/>
          <a:ext cx="1780750" cy="11307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6D04E1-8199-4264-8E81-19CBAB09DF90}">
      <dsp:nvSpPr>
        <dsp:cNvPr id="0" name=""/>
        <dsp:cNvSpPr/>
      </dsp:nvSpPr>
      <dsp:spPr>
        <a:xfrm>
          <a:off x="8907407" y="1398670"/>
          <a:ext cx="1780750" cy="11307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Handling missing data</a:t>
          </a:r>
        </a:p>
      </dsp:txBody>
      <dsp:txXfrm>
        <a:off x="8940526" y="1431789"/>
        <a:ext cx="1714512" cy="106453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E58464-E7DC-4D7E-B7C5-A7BB3A7794EB}">
      <dsp:nvSpPr>
        <dsp:cNvPr id="0" name=""/>
        <dsp:cNvSpPr/>
      </dsp:nvSpPr>
      <dsp:spPr>
        <a:xfrm>
          <a:off x="734179" y="67"/>
          <a:ext cx="2410931" cy="14465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TF-IDF Vectorization</a:t>
          </a:r>
        </a:p>
      </dsp:txBody>
      <dsp:txXfrm>
        <a:off x="776547" y="42435"/>
        <a:ext cx="2326195" cy="1361823"/>
      </dsp:txXfrm>
    </dsp:sp>
    <dsp:sp modelId="{100ED36A-8B6B-4ACC-9064-03FE47E662C7}">
      <dsp:nvSpPr>
        <dsp:cNvPr id="0" name=""/>
        <dsp:cNvSpPr/>
      </dsp:nvSpPr>
      <dsp:spPr>
        <a:xfrm>
          <a:off x="3357273" y="424391"/>
          <a:ext cx="511117" cy="5979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3357273" y="543973"/>
        <a:ext cx="357782" cy="358747"/>
      </dsp:txXfrm>
    </dsp:sp>
    <dsp:sp modelId="{75CFAE18-EDCE-4EB1-81F1-D79133C30629}">
      <dsp:nvSpPr>
        <dsp:cNvPr id="0" name=""/>
        <dsp:cNvSpPr/>
      </dsp:nvSpPr>
      <dsp:spPr>
        <a:xfrm>
          <a:off x="4109484" y="67"/>
          <a:ext cx="2410931" cy="14465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Cosine Similarity Computation</a:t>
          </a:r>
        </a:p>
      </dsp:txBody>
      <dsp:txXfrm>
        <a:off x="4151852" y="42435"/>
        <a:ext cx="2326195" cy="1361823"/>
      </dsp:txXfrm>
    </dsp:sp>
    <dsp:sp modelId="{69B36276-50BA-43CF-9308-4D17C5CF1CD1}">
      <dsp:nvSpPr>
        <dsp:cNvPr id="0" name=""/>
        <dsp:cNvSpPr/>
      </dsp:nvSpPr>
      <dsp:spPr>
        <a:xfrm>
          <a:off x="6732577" y="424391"/>
          <a:ext cx="511117" cy="5979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732577" y="543973"/>
        <a:ext cx="357782" cy="358747"/>
      </dsp:txXfrm>
    </dsp:sp>
    <dsp:sp modelId="{A7AFA850-8A9C-48E9-9DDF-7D0C8FB54DD5}">
      <dsp:nvSpPr>
        <dsp:cNvPr id="0" name=""/>
        <dsp:cNvSpPr/>
      </dsp:nvSpPr>
      <dsp:spPr>
        <a:xfrm>
          <a:off x="7484788" y="67"/>
          <a:ext cx="2410931" cy="14465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Identifying Best Matches</a:t>
          </a:r>
        </a:p>
      </dsp:txBody>
      <dsp:txXfrm>
        <a:off x="7527156" y="42435"/>
        <a:ext cx="2326195" cy="1361823"/>
      </dsp:txXfrm>
    </dsp:sp>
    <dsp:sp modelId="{84281C01-2371-46E4-9FEC-C3871449A842}">
      <dsp:nvSpPr>
        <dsp:cNvPr id="0" name=""/>
        <dsp:cNvSpPr/>
      </dsp:nvSpPr>
      <dsp:spPr>
        <a:xfrm rot="5400000">
          <a:off x="8434695" y="1615391"/>
          <a:ext cx="511117" cy="5979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-5400000">
        <a:off x="8510881" y="1658788"/>
        <a:ext cx="358747" cy="357782"/>
      </dsp:txXfrm>
    </dsp:sp>
    <dsp:sp modelId="{64B8FEFC-A8F0-4A14-BB0E-B3EF5718E3EA}">
      <dsp:nvSpPr>
        <dsp:cNvPr id="0" name=""/>
        <dsp:cNvSpPr/>
      </dsp:nvSpPr>
      <dsp:spPr>
        <a:xfrm>
          <a:off x="7484788" y="2410999"/>
          <a:ext cx="2410931" cy="14465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Hybrid Matching with Fuzzy String Matching</a:t>
          </a:r>
        </a:p>
      </dsp:txBody>
      <dsp:txXfrm>
        <a:off x="7527156" y="2453367"/>
        <a:ext cx="2326195" cy="1361823"/>
      </dsp:txXfrm>
    </dsp:sp>
    <dsp:sp modelId="{58497E47-8B92-4DB3-8315-B638DADF971C}">
      <dsp:nvSpPr>
        <dsp:cNvPr id="0" name=""/>
        <dsp:cNvSpPr/>
      </dsp:nvSpPr>
      <dsp:spPr>
        <a:xfrm rot="10800000">
          <a:off x="6761509" y="2835323"/>
          <a:ext cx="511117" cy="5979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10800000">
        <a:off x="6914844" y="2954905"/>
        <a:ext cx="357782" cy="358747"/>
      </dsp:txXfrm>
    </dsp:sp>
    <dsp:sp modelId="{BAD536EE-852C-4275-BB91-6FB9C62F34C2}">
      <dsp:nvSpPr>
        <dsp:cNvPr id="0" name=""/>
        <dsp:cNvSpPr/>
      </dsp:nvSpPr>
      <dsp:spPr>
        <a:xfrm>
          <a:off x="4109484" y="2410999"/>
          <a:ext cx="2410931" cy="14465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Exporting Results</a:t>
          </a:r>
        </a:p>
      </dsp:txBody>
      <dsp:txXfrm>
        <a:off x="4151852" y="2453367"/>
        <a:ext cx="2326195" cy="136182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982439-9DA1-40A6-B1A5-B1555D52CEEB}">
      <dsp:nvSpPr>
        <dsp:cNvPr id="0" name=""/>
        <dsp:cNvSpPr/>
      </dsp:nvSpPr>
      <dsp:spPr>
        <a:xfrm>
          <a:off x="475417" y="567779"/>
          <a:ext cx="1437000" cy="1437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ECA6E1-16FB-4392-8CCA-196A6BFF749C}">
      <dsp:nvSpPr>
        <dsp:cNvPr id="0" name=""/>
        <dsp:cNvSpPr/>
      </dsp:nvSpPr>
      <dsp:spPr>
        <a:xfrm>
          <a:off x="781663" y="874025"/>
          <a:ext cx="824508" cy="8245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F07CBF-D5C5-4F35-8D16-AD60DA590DD5}">
      <dsp:nvSpPr>
        <dsp:cNvPr id="0" name=""/>
        <dsp:cNvSpPr/>
      </dsp:nvSpPr>
      <dsp:spPr>
        <a:xfrm>
          <a:off x="16048" y="2452370"/>
          <a:ext cx="235573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Faster and accurate claim processing</a:t>
          </a:r>
        </a:p>
      </dsp:txBody>
      <dsp:txXfrm>
        <a:off x="16048" y="2452370"/>
        <a:ext cx="2355738" cy="720000"/>
      </dsp:txXfrm>
    </dsp:sp>
    <dsp:sp modelId="{57289341-244A-46EE-A15D-7F71FA8431EA}">
      <dsp:nvSpPr>
        <dsp:cNvPr id="0" name=""/>
        <dsp:cNvSpPr/>
      </dsp:nvSpPr>
      <dsp:spPr>
        <a:xfrm>
          <a:off x="3243409" y="567779"/>
          <a:ext cx="1437000" cy="1437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B3FC93-E404-4F37-97BC-259E8A065FD8}">
      <dsp:nvSpPr>
        <dsp:cNvPr id="0" name=""/>
        <dsp:cNvSpPr/>
      </dsp:nvSpPr>
      <dsp:spPr>
        <a:xfrm>
          <a:off x="3549655" y="874025"/>
          <a:ext cx="824508" cy="8245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37BE51-1809-4471-96D9-3F29B4B810F3}">
      <dsp:nvSpPr>
        <dsp:cNvPr id="0" name=""/>
        <dsp:cNvSpPr/>
      </dsp:nvSpPr>
      <dsp:spPr>
        <a:xfrm>
          <a:off x="2784040" y="2452370"/>
          <a:ext cx="235573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Improved fraud detection</a:t>
          </a:r>
        </a:p>
      </dsp:txBody>
      <dsp:txXfrm>
        <a:off x="2784040" y="2452370"/>
        <a:ext cx="2355738" cy="720000"/>
      </dsp:txXfrm>
    </dsp:sp>
    <dsp:sp modelId="{63BAA954-EF73-4BB7-8727-D8C7B6D319BE}">
      <dsp:nvSpPr>
        <dsp:cNvPr id="0" name=""/>
        <dsp:cNvSpPr/>
      </dsp:nvSpPr>
      <dsp:spPr>
        <a:xfrm>
          <a:off x="6011402" y="567779"/>
          <a:ext cx="1437000" cy="1437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FBB604-A3E6-44C8-8A87-40106B3AF8C5}">
      <dsp:nvSpPr>
        <dsp:cNvPr id="0" name=""/>
        <dsp:cNvSpPr/>
      </dsp:nvSpPr>
      <dsp:spPr>
        <a:xfrm>
          <a:off x="6317648" y="874025"/>
          <a:ext cx="824508" cy="8245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8FCBFA-6AA7-4958-9206-BDE491171973}">
      <dsp:nvSpPr>
        <dsp:cNvPr id="0" name=""/>
        <dsp:cNvSpPr/>
      </dsp:nvSpPr>
      <dsp:spPr>
        <a:xfrm>
          <a:off x="5552033" y="2452370"/>
          <a:ext cx="235573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Enhanced customer satisfaction</a:t>
          </a:r>
        </a:p>
      </dsp:txBody>
      <dsp:txXfrm>
        <a:off x="5552033" y="2452370"/>
        <a:ext cx="2355738" cy="720000"/>
      </dsp:txXfrm>
    </dsp:sp>
    <dsp:sp modelId="{5346D391-5FBB-44D3-845C-C99074F73ADF}">
      <dsp:nvSpPr>
        <dsp:cNvPr id="0" name=""/>
        <dsp:cNvSpPr/>
      </dsp:nvSpPr>
      <dsp:spPr>
        <a:xfrm>
          <a:off x="8779394" y="567779"/>
          <a:ext cx="1437000" cy="1437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5C5751-0E54-40B7-9DD8-A418356257F8}">
      <dsp:nvSpPr>
        <dsp:cNvPr id="0" name=""/>
        <dsp:cNvSpPr/>
      </dsp:nvSpPr>
      <dsp:spPr>
        <a:xfrm>
          <a:off x="9085640" y="874025"/>
          <a:ext cx="824508" cy="82450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3403FB-2A59-497C-8BAF-E9761B0E05C1}">
      <dsp:nvSpPr>
        <dsp:cNvPr id="0" name=""/>
        <dsp:cNvSpPr/>
      </dsp:nvSpPr>
      <dsp:spPr>
        <a:xfrm>
          <a:off x="8320025" y="2452370"/>
          <a:ext cx="235573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Seamless integration with existing systems</a:t>
          </a:r>
        </a:p>
      </dsp:txBody>
      <dsp:txXfrm>
        <a:off x="8320025" y="2452370"/>
        <a:ext cx="2355738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80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8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7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199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254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2/15/2025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212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2/15/2025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7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2/15/2025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591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2/15/2025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273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2/15/2025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985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2/15/2025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60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188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Speedometer Gauge">
            <a:extLst>
              <a:ext uri="{FF2B5EF4-FFF2-40B4-BE49-F238E27FC236}">
                <a16:creationId xmlns:a16="http://schemas.microsoft.com/office/drawing/2014/main" id="{43394054-7BDC-980F-E589-B39AC4339A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2349FF-7742-42ED-ADF3-238B5DDD1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888006"/>
            <a:ext cx="12188952" cy="1969994"/>
          </a:xfrm>
          <a:prstGeom prst="rect">
            <a:avLst/>
          </a:prstGeom>
          <a:gradFill>
            <a:gsLst>
              <a:gs pos="42000">
                <a:srgbClr val="000000">
                  <a:alpha val="14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4539"/>
            <a:ext cx="12188952" cy="2368866"/>
          </a:xfrm>
          <a:prstGeom prst="rect">
            <a:avLst/>
          </a:prstGeom>
          <a:gradFill>
            <a:gsLst>
              <a:gs pos="42000">
                <a:srgbClr val="000000">
                  <a:alpha val="16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2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6734D9-C4A8-DB23-1D58-E0DB642679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71758"/>
            <a:ext cx="8523888" cy="3871143"/>
          </a:xfrm>
        </p:spPr>
        <p:txBody>
          <a:bodyPr>
            <a:normAutofit/>
          </a:bodyPr>
          <a:lstStyle/>
          <a:p>
            <a:r>
              <a:rPr lang="da-DK" dirty="0">
                <a:solidFill>
                  <a:srgbClr val="FFFFFF"/>
                </a:solidFill>
                <a:effectLst/>
                <a:latin typeface="LM Roman 12" panose="00000500000000000000" pitchFamily="50" charset="0"/>
                <a:ea typeface="PMingLiU" panose="02020500000000000000" pitchFamily="18" charset="-120"/>
                <a:cs typeface="cmr12"/>
              </a:rPr>
              <a:t>Motor Insurance Part Mapping and Recommendation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A0F905-949D-F6EE-5395-1A4E1C3D82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effectLst/>
                <a:latin typeface="LM Roman 12" panose="00000500000000000000" pitchFamily="50" charset="0"/>
                <a:ea typeface="PMingLiU" panose="02020500000000000000" pitchFamily="18" charset="-120"/>
                <a:cs typeface="cmr12"/>
              </a:rPr>
              <a:t>Ctrl Alt Del</a:t>
            </a:r>
            <a:br>
              <a:rPr lang="en-US" dirty="0">
                <a:solidFill>
                  <a:srgbClr val="FFFFFF"/>
                </a:solidFill>
                <a:effectLst/>
                <a:latin typeface="LM Roman 12" panose="00000500000000000000" pitchFamily="50" charset="0"/>
                <a:ea typeface="PMingLiU" panose="02020500000000000000" pitchFamily="18" charset="-120"/>
                <a:cs typeface="cmr12"/>
              </a:rPr>
            </a:br>
            <a:r>
              <a:rPr lang="en-US" dirty="0">
                <a:solidFill>
                  <a:srgbClr val="FFFFFF"/>
                </a:solidFill>
                <a:effectLst/>
                <a:latin typeface="LM Roman 12" panose="00000500000000000000" pitchFamily="50" charset="0"/>
                <a:ea typeface="PMingLiU" panose="02020500000000000000" pitchFamily="18" charset="-120"/>
                <a:cs typeface="cmr12"/>
              </a:rPr>
              <a:t>DecodeX</a:t>
            </a:r>
            <a:endParaRPr lang="en-GB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CF06E40-3ECB-4820-95B5-8A70B07D4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10591800" cy="0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879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83E3B8-B383-734C-3018-C9234B046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DCC1FE6E-48FC-08F5-0E57-CFBE1DEE14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975" r="18689"/>
          <a:stretch/>
        </p:blipFill>
        <p:spPr>
          <a:xfrm>
            <a:off x="6420752" y="-1"/>
            <a:ext cx="5771248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56033C-9FFD-37DB-C4A1-0F6BCCE5D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5195889" cy="1316736"/>
          </a:xfrm>
        </p:spPr>
        <p:txBody>
          <a:bodyPr>
            <a:normAutofit/>
          </a:bodyPr>
          <a:lstStyle/>
          <a:p>
            <a:r>
              <a:rPr lang="en-IN" dirty="0"/>
              <a:t>Data Analysis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9511E-4EFC-A45B-8762-0D9064181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31136"/>
            <a:ext cx="5195889" cy="3931920"/>
          </a:xfrm>
        </p:spPr>
        <p:txBody>
          <a:bodyPr>
            <a:normAutofit/>
          </a:bodyPr>
          <a:lstStyle/>
          <a:p>
            <a:r>
              <a:rPr lang="en-US" dirty="0"/>
              <a:t>Analysis of the most ‘commonly damaged parts’ based on surveyor and garage datasets</a:t>
            </a:r>
          </a:p>
          <a:p>
            <a:r>
              <a:rPr lang="en-US" dirty="0"/>
              <a:t>Distribution of claims by primary parts</a:t>
            </a:r>
          </a:p>
          <a:p>
            <a:r>
              <a:rPr lang="en-US" dirty="0"/>
              <a:t>We mapped the surveyor_data and Primary_Parts_Code datasets to obtain </a:t>
            </a:r>
            <a:r>
              <a:rPr lang="da-DK" dirty="0"/>
              <a:t>the top 10 secondary parts associated with the primary part </a:t>
            </a:r>
          </a:p>
          <a:p>
            <a:r>
              <a:rPr lang="da-DK" dirty="0"/>
              <a:t>Recommending associated damaged parts based on historical claim data</a:t>
            </a:r>
            <a:endParaRPr lang="en-GB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B951FD-94F7-E138-3EC2-A66A551D9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622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D0600E-082E-455C-C002-6F4384738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Associated damaged parts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4979F12-7DA5-1645-4AEA-C7188DE24F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544762"/>
              </p:ext>
            </p:extLst>
          </p:nvPr>
        </p:nvGraphicFramePr>
        <p:xfrm>
          <a:off x="700087" y="2179082"/>
          <a:ext cx="10691812" cy="3357685"/>
        </p:xfrm>
        <a:graphic>
          <a:graphicData uri="http://schemas.openxmlformats.org/drawingml/2006/table">
            <a:tbl>
              <a:tblPr firstRow="1" firstCol="1" bandRow="1"/>
              <a:tblGrid>
                <a:gridCol w="4004658">
                  <a:extLst>
                    <a:ext uri="{9D8B030D-6E8A-4147-A177-3AD203B41FA5}">
                      <a16:colId xmlns:a16="http://schemas.microsoft.com/office/drawing/2014/main" val="3207245846"/>
                    </a:ext>
                  </a:extLst>
                </a:gridCol>
                <a:gridCol w="6687154">
                  <a:extLst>
                    <a:ext uri="{9D8B030D-6E8A-4147-A177-3AD203B41FA5}">
                      <a16:colId xmlns:a16="http://schemas.microsoft.com/office/drawing/2014/main" val="4138626154"/>
                    </a:ext>
                  </a:extLst>
                </a:gridCol>
              </a:tblGrid>
              <a:tr h="310917">
                <a:tc>
                  <a:txBody>
                    <a:bodyPr/>
                    <a:lstStyle/>
                    <a:p>
                      <a:pPr indent="146304" algn="ctr" fontAlgn="ctr">
                        <a:lnSpc>
                          <a:spcPct val="115000"/>
                        </a:lnSpc>
                      </a:pPr>
                      <a:r>
                        <a:rPr lang="en-IN" sz="14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r12"/>
                        </a:rPr>
                        <a:t>Selected Parts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47" marR="11147" marT="11147" marB="1114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46304" algn="ctr" fontAlgn="ctr">
                        <a:lnSpc>
                          <a:spcPct val="115000"/>
                        </a:lnSpc>
                      </a:pPr>
                      <a:r>
                        <a:rPr lang="en-IN" sz="14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r12"/>
                        </a:rPr>
                        <a:t>Recommended Parts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47" marR="11147" marT="11147" marB="1114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866051"/>
                  </a:ext>
                </a:extLst>
              </a:tr>
              <a:tr h="808312">
                <a:tc>
                  <a:txBody>
                    <a:bodyPr/>
                    <a:lstStyle/>
                    <a:p>
                      <a:pPr indent="146304" algn="ctr" fontAlgn="ctr">
                        <a:lnSpc>
                          <a:spcPct val="115000"/>
                        </a:lnSpc>
                      </a:pPr>
                      <a:r>
                        <a:rPr lang="en-IN" sz="14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r12"/>
                        </a:rPr>
                        <a:t>('windshield glass front')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47" marR="11147" marT="11147" marB="1114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46304" algn="ctr" fontAlgn="ctr">
                        <a:lnSpc>
                          <a:spcPct val="115000"/>
                        </a:lnSpc>
                      </a:pPr>
                      <a:r>
                        <a:rPr lang="en-IN" sz="14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r12"/>
                        </a:rPr>
                        <a:t>[('moulding front windshield', 0.207), ('sealant front windshield glass 1', 0.103), ('head light right', 0.069), ('bonnet hood assembly', 0.034), ('cable comp hood latch release', 0.034)]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47" marR="11147" marT="11147" marB="1114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8351742"/>
                  </a:ext>
                </a:extLst>
              </a:tr>
              <a:tr h="559614">
                <a:tc>
                  <a:txBody>
                    <a:bodyPr/>
                    <a:lstStyle/>
                    <a:p>
                      <a:pPr indent="146304" algn="ctr" fontAlgn="ctr">
                        <a:lnSpc>
                          <a:spcPct val="115000"/>
                        </a:lnSpc>
                      </a:pPr>
                      <a:r>
                        <a:rPr lang="en-IN" sz="14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r12"/>
                        </a:rPr>
                        <a:t>('windshield glass front', 'bumper front assembly')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47" marR="11147" marT="11147" marB="1114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46304" algn="ctr" fontAlgn="ctr">
                        <a:lnSpc>
                          <a:spcPct val="115000"/>
                        </a:lnSpc>
                      </a:pPr>
                      <a:r>
                        <a:rPr lang="en-IN" sz="14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r12"/>
                        </a:rPr>
                        <a:t>[('sealant front windshield glass 1', 0.103), ('grille radiator lower', 0.093), ('fender panel front left', 0.037), ('brace, lamp support r', 0.037), ('bonnet hood assembly', 0.034)]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47" marR="11147" marT="11147" marB="1114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7080641"/>
                  </a:ext>
                </a:extLst>
              </a:tr>
              <a:tr h="559614">
                <a:tc>
                  <a:txBody>
                    <a:bodyPr/>
                    <a:lstStyle/>
                    <a:p>
                      <a:pPr indent="146304" algn="ctr" fontAlgn="ctr">
                        <a:lnSpc>
                          <a:spcPct val="115000"/>
                        </a:lnSpc>
                      </a:pPr>
                      <a:r>
                        <a:rPr lang="en-IN" sz="14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r12"/>
                        </a:rPr>
                        <a:t>('head light right', 'grille radiator upper')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47" marR="11147" marT="11147" marB="1114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46304" algn="ctr" fontAlgn="ctr">
                        <a:lnSpc>
                          <a:spcPct val="115000"/>
                        </a:lnSpc>
                      </a:pPr>
                      <a:r>
                        <a:rPr lang="en-IN" sz="14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r12"/>
                        </a:rPr>
                        <a:t>[('member lamp support rh', 0.167), ('member ho lock c', 0.167), ('carrier radiator support upper member r', 0.167), ('bumper absorber front r', 0.167), ('fog light front left', 0.167)]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47" marR="11147" marT="11147" marB="1114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3891257"/>
                  </a:ext>
                </a:extLst>
              </a:tr>
              <a:tr h="559614">
                <a:tc>
                  <a:txBody>
                    <a:bodyPr/>
                    <a:lstStyle/>
                    <a:p>
                      <a:pPr indent="146304" algn="ctr" fontAlgn="ctr">
                        <a:lnSpc>
                          <a:spcPct val="115000"/>
                        </a:lnSpc>
                      </a:pPr>
                      <a:r>
                        <a:rPr lang="en-IN" sz="14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r12"/>
                        </a:rPr>
                        <a:t>('fender panel front right', 'bonnet hood assembly')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47" marR="11147" marT="11147" marB="1114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46304" algn="ctr" fontAlgn="ctr">
                        <a:lnSpc>
                          <a:spcPct val="115000"/>
                        </a:lnSpc>
                      </a:pPr>
                      <a:r>
                        <a:rPr lang="en-IN" sz="14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r12"/>
                        </a:rPr>
                        <a:t>[('bonnet hood assembly', 0.095), ('hinge bonnet hood left', 0.095), ('fender panel front left', 0.071), ('member comp hood lock r', 0.048), ('hose discharge', 0.048)]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47" marR="11147" marT="11147" marB="1114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6050931"/>
                  </a:ext>
                </a:extLst>
              </a:tr>
              <a:tr h="559614">
                <a:tc>
                  <a:txBody>
                    <a:bodyPr/>
                    <a:lstStyle/>
                    <a:p>
                      <a:pPr indent="146304" algn="ctr" fontAlgn="ctr">
                        <a:lnSpc>
                          <a:spcPct val="115000"/>
                        </a:lnSpc>
                      </a:pPr>
                      <a:r>
                        <a:rPr lang="en-IN" sz="14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r12"/>
                        </a:rPr>
                        <a:t>('brace', 'lamp support')</a:t>
                      </a:r>
                      <a:endParaRPr lang="en-IN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47" marR="11147" marT="11147" marB="1114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46304" algn="ctr" fontAlgn="ctr">
                        <a:lnSpc>
                          <a:spcPct val="115000"/>
                        </a:lnSpc>
                      </a:pPr>
                      <a:r>
                        <a:rPr lang="en-IN" sz="1400" b="0" i="0" u="none" strike="noStrike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r12"/>
                        </a:rPr>
                        <a:t>[('airbag dashboard passenger side', 0.5), ('bulb', 0.5), ('lamp support </a:t>
                      </a:r>
                      <a:r>
                        <a:rPr lang="en-IN" sz="1400" b="0" i="0" u="none" strike="noStrike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r12"/>
                        </a:rPr>
                        <a:t>lh</a:t>
                      </a:r>
                      <a:r>
                        <a:rPr lang="en-IN" sz="1400" b="0" i="0" u="none" strike="noStrike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r12"/>
                        </a:rPr>
                        <a:t>', 0.5), ('</a:t>
                      </a:r>
                      <a:r>
                        <a:rPr lang="en-IN" sz="1400" b="0" i="0" u="none" strike="noStrike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r12"/>
                        </a:rPr>
                        <a:t>brkt</a:t>
                      </a:r>
                      <a:r>
                        <a:rPr lang="en-IN" sz="1400" b="0" i="0" u="none" strike="noStrike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r12"/>
                        </a:rPr>
                        <a:t> </a:t>
                      </a:r>
                      <a:r>
                        <a:rPr lang="en-IN" sz="1400" b="0" i="0" u="none" strike="noStrike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r12"/>
                        </a:rPr>
                        <a:t>radtr</a:t>
                      </a:r>
                      <a:r>
                        <a:rPr lang="en-IN" sz="1400" b="0" i="0" u="none" strike="noStrike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r12"/>
                        </a:rPr>
                        <a:t> support r', 0.5), ('carrier radiator support lower member', 0.333)]</a:t>
                      </a:r>
                      <a:endParaRPr lang="en-IN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47" marR="11147" marT="11147" marB="1114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5638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9784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D0600E-082E-455C-C002-6F4384738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UI Integration – a few snippets</a:t>
            </a:r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6C64591E-50A5-4396-6B74-F22BF7A7B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08" y="1729065"/>
            <a:ext cx="9950970" cy="307236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5A9DD2-30C7-FFD4-C5F5-0E85F1038850}"/>
              </a:ext>
            </a:extLst>
          </p:cNvPr>
          <p:cNvSpPr txBox="1"/>
          <p:nvPr/>
        </p:nvSpPr>
        <p:spPr>
          <a:xfrm>
            <a:off x="2432298" y="4825772"/>
            <a:ext cx="73274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</a:t>
            </a:r>
            <a:r>
              <a:rPr lang="en-US" dirty="0" err="1"/>
              <a:t>Streamlit</a:t>
            </a:r>
            <a:r>
              <a:rPr lang="en-US" dirty="0"/>
              <a:t>-based UI will be integrated with </a:t>
            </a:r>
            <a:r>
              <a:rPr lang="en-US" dirty="0" err="1"/>
              <a:t>AutoSure</a:t>
            </a:r>
            <a:r>
              <a:rPr lang="en-US" dirty="0"/>
              <a:t> Insurance’s claim management system for real-time mapping and recommendations.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561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D0600E-082E-455C-C002-6F4384738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UI Integration – a few snippets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03EE56F2-DD5D-1970-74B5-66800FD08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23" y="2015459"/>
            <a:ext cx="10863816" cy="3897394"/>
          </a:xfrm>
        </p:spPr>
      </p:pic>
    </p:spTree>
    <p:extLst>
      <p:ext uri="{BB962C8B-B14F-4D97-AF65-F5344CB8AC3E}">
        <p14:creationId xmlns:p14="http://schemas.microsoft.com/office/powerpoint/2010/main" val="411583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D0600E-082E-455C-C002-6F4384738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UI Integration – a few snippets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7CEDF6D3-B067-4891-24FF-7B0B357413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886" y="1709315"/>
            <a:ext cx="8852228" cy="4072025"/>
          </a:xfrm>
        </p:spPr>
      </p:pic>
    </p:spTree>
    <p:extLst>
      <p:ext uri="{BB962C8B-B14F-4D97-AF65-F5344CB8AC3E}">
        <p14:creationId xmlns:p14="http://schemas.microsoft.com/office/powerpoint/2010/main" val="1801158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DD807D-3C7A-7E4D-57B1-53276182F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0DFCC60-B15F-CB02-4EC6-46E76B5C7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en-IN" dirty="0"/>
              <a:t>Conclusion</a:t>
            </a:r>
            <a:endParaRPr lang="en-GB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C78553A-058C-C94D-C7B6-E71B598485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0424073"/>
              </p:ext>
            </p:extLst>
          </p:nvPr>
        </p:nvGraphicFramePr>
        <p:xfrm>
          <a:off x="700088" y="2222500"/>
          <a:ext cx="10691812" cy="3740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7021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BFD5B9F-5FB6-467D-83D5-DF82F1907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524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A901083-EECB-5975-2705-B69CC9C7E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3914776" cy="3977269"/>
          </a:xfrm>
        </p:spPr>
        <p:txBody>
          <a:bodyPr>
            <a:normAutofit/>
          </a:bodyPr>
          <a:lstStyle/>
          <a:p>
            <a:r>
              <a:rPr lang="en-GB"/>
              <a:t>OVERVIEW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FD3A6114-5D2D-96DC-477B-7A1248C1A9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3463358"/>
              </p:ext>
            </p:extLst>
          </p:nvPr>
        </p:nvGraphicFramePr>
        <p:xfrm>
          <a:off x="5219952" y="723900"/>
          <a:ext cx="6171948" cy="5499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3260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0EF70E4-84F0-6FD0-7779-1F8392088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en-GB" dirty="0"/>
              <a:t>introduction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FCF80C6-3B59-456A-D1B7-0CF8003A95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7926233"/>
              </p:ext>
            </p:extLst>
          </p:nvPr>
        </p:nvGraphicFramePr>
        <p:xfrm>
          <a:off x="700088" y="2222500"/>
          <a:ext cx="10691812" cy="3740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8583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81AE5A-84F8-8507-DB9F-BCA41BAB87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96" r="56454"/>
          <a:stretch/>
        </p:blipFill>
        <p:spPr>
          <a:xfrm>
            <a:off x="20" y="-1"/>
            <a:ext cx="46634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FB1572-05A8-B1E0-1DA4-DD10E9522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8656" y="914400"/>
            <a:ext cx="6236208" cy="1307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Business Problem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FEF973A7-3A51-E6C6-5F6F-B352B3F7F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8656" y="2221992"/>
            <a:ext cx="6236208" cy="39410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Challenges in Claim Processing: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 marL="457200" marR="0" lvl="1" indent="-228600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Inconsistent Part Names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: Different descriptions for the same part.</a:t>
            </a:r>
          </a:p>
          <a:p>
            <a:pPr marL="457200" marR="0" lvl="1" indent="-228600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Data Standardization Issues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: No unified system leads to delays.</a:t>
            </a:r>
          </a:p>
          <a:p>
            <a:pPr marL="0" marR="0" lvl="0" indent="-228600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Impact on Business: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 marL="457200" marR="0" lvl="1" indent="-228600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Increased processing costs.</a:t>
            </a:r>
          </a:p>
          <a:p>
            <a:pPr marL="457200" marR="0" lvl="1" indent="-228600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Higher fraud risks.</a:t>
            </a:r>
          </a:p>
          <a:p>
            <a:pPr marL="457200" marR="0" lvl="1" indent="-228600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Reduced customer satisfaction.</a:t>
            </a:r>
          </a:p>
          <a:p>
            <a:pPr marL="457200" marR="0" lvl="1" indent="-228600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Loss of competitive edge.</a:t>
            </a:r>
          </a:p>
          <a:p>
            <a:pPr marL="0" marR="0" lvl="0" indent="-228600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46871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166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90A5E08-C35C-7624-0122-8D2414A93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en-GB" dirty="0"/>
              <a:t>Key Risks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71ABBF0-74EC-5F58-F4AB-9CCC34F796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374960"/>
              </p:ext>
            </p:extLst>
          </p:nvPr>
        </p:nvGraphicFramePr>
        <p:xfrm>
          <a:off x="700088" y="2222500"/>
          <a:ext cx="10691812" cy="3740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2857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9E2655AE-D626-B406-681A-F78AF66ACF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32" r="37195" b="-2"/>
          <a:stretch/>
        </p:blipFill>
        <p:spPr>
          <a:xfrm>
            <a:off x="6420752" y="-1"/>
            <a:ext cx="5771248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7498CD-6A98-ECEC-E1EF-6CAFC166B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5195889" cy="1316736"/>
          </a:xfrm>
        </p:spPr>
        <p:txBody>
          <a:bodyPr>
            <a:normAutofit/>
          </a:bodyPr>
          <a:lstStyle/>
          <a:p>
            <a:r>
              <a:rPr lang="en-GB" dirty="0"/>
              <a:t>Data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6F07E-21FF-C186-0284-473AD3C50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31136"/>
            <a:ext cx="5195889" cy="3931920"/>
          </a:xfrm>
        </p:spPr>
        <p:txBody>
          <a:bodyPr>
            <a:normAutofit/>
          </a:bodyPr>
          <a:lstStyle/>
          <a:p>
            <a:r>
              <a:rPr lang="en-US" dirty="0"/>
              <a:t>Our data composed of three datasets: garage_data, surveyor_data, and Primary_Parts_Code. </a:t>
            </a:r>
          </a:p>
          <a:p>
            <a:r>
              <a:rPr lang="en-US" dirty="0"/>
              <a:t>The columns we mainly dealt with were part_description, txt_parts_name, surveyor_part_name, claimno.</a:t>
            </a:r>
          </a:p>
          <a:p>
            <a:endParaRPr lang="en-GB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B951FD-94F7-E138-3EC2-A66A551D9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211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DCBED05-5677-2735-814E-B148D18F3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en-GB" dirty="0"/>
              <a:t>Data Cleaning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5B0F1F0-8EE4-CCDE-C7F9-2F227CE01D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8669632"/>
              </p:ext>
            </p:extLst>
          </p:nvPr>
        </p:nvGraphicFramePr>
        <p:xfrm>
          <a:off x="700088" y="2222500"/>
          <a:ext cx="10691812" cy="3740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2986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 pointing on a map">
            <a:extLst>
              <a:ext uri="{FF2B5EF4-FFF2-40B4-BE49-F238E27FC236}">
                <a16:creationId xmlns:a16="http://schemas.microsoft.com/office/drawing/2014/main" id="{770981D4-93C5-FDCF-8852-75521C771E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499" r="33110" b="-2"/>
          <a:stretch/>
        </p:blipFill>
        <p:spPr>
          <a:xfrm>
            <a:off x="20" y="-1"/>
            <a:ext cx="46634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FE13A-DD24-3C72-A3C2-CFA04BD00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8656" y="914400"/>
            <a:ext cx="6236208" cy="1307592"/>
          </a:xfrm>
        </p:spPr>
        <p:txBody>
          <a:bodyPr>
            <a:normAutofit/>
          </a:bodyPr>
          <a:lstStyle/>
          <a:p>
            <a:r>
              <a:rPr lang="en-IN" dirty="0"/>
              <a:t>Proposed Approach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75C5C-8FA1-0249-BC31-2B3B8FDDF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656" y="2221992"/>
            <a:ext cx="6236208" cy="3941064"/>
          </a:xfrm>
        </p:spPr>
        <p:txBody>
          <a:bodyPr>
            <a:normAutofit/>
          </a:bodyPr>
          <a:lstStyle/>
          <a:p>
            <a:r>
              <a:rPr lang="en-US" dirty="0"/>
              <a:t>Hybrid approach using TF-IDF vectorization and Fuzzy String Matching to map parts between surveyor and garage datasets.</a:t>
            </a:r>
          </a:p>
          <a:p>
            <a:endParaRPr lang="en-GB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46871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09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B96FAB-CCBF-4D1E-9D0D-B038ACC2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E3CEF23-CD3E-A350-CC9A-4B0C58DF3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798176" cy="1051914"/>
          </a:xfrm>
        </p:spPr>
        <p:txBody>
          <a:bodyPr>
            <a:normAutofit/>
          </a:bodyPr>
          <a:lstStyle/>
          <a:p>
            <a:r>
              <a:rPr lang="en-IN" dirty="0"/>
              <a:t>Key Steps in Approach</a:t>
            </a:r>
            <a:endParaRPr lang="en-GB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527E45C-8668-F63C-4931-B45F889B3E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8694108"/>
              </p:ext>
            </p:extLst>
          </p:nvPr>
        </p:nvGraphicFramePr>
        <p:xfrm>
          <a:off x="800100" y="2276474"/>
          <a:ext cx="10629900" cy="3857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2388583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609</Words>
  <Application>Microsoft Office PowerPoint</Application>
  <PresentationFormat>Widescreen</PresentationFormat>
  <Paragraphs>77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Calisto MT</vt:lpstr>
      <vt:lpstr>LM Roman 12</vt:lpstr>
      <vt:lpstr>Times New Roman</vt:lpstr>
      <vt:lpstr>Univers Condensed</vt:lpstr>
      <vt:lpstr>ChronicleVTI</vt:lpstr>
      <vt:lpstr>Motor Insurance Part Mapping and Recommendation</vt:lpstr>
      <vt:lpstr>OVERVIEW</vt:lpstr>
      <vt:lpstr>introduction</vt:lpstr>
      <vt:lpstr>Business Problem</vt:lpstr>
      <vt:lpstr>Key Risks</vt:lpstr>
      <vt:lpstr>Data description</vt:lpstr>
      <vt:lpstr>Data Cleaning</vt:lpstr>
      <vt:lpstr>Proposed Approach</vt:lpstr>
      <vt:lpstr>Key Steps in Approach</vt:lpstr>
      <vt:lpstr>Data Analysis</vt:lpstr>
      <vt:lpstr>Associated damaged parts</vt:lpstr>
      <vt:lpstr>UI Integration – a few snippets</vt:lpstr>
      <vt:lpstr>UI Integration – a few snippets</vt:lpstr>
      <vt:lpstr>UI Integration – a few snippets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Motor Insurance Part Mapping and Recommendation</dc:title>
  <dc:creator>Sumit Basu</dc:creator>
  <cp:lastModifiedBy>Sumit Basu</cp:lastModifiedBy>
  <cp:revision>15</cp:revision>
  <dcterms:created xsi:type="dcterms:W3CDTF">2025-02-15T01:48:45Z</dcterms:created>
  <dcterms:modified xsi:type="dcterms:W3CDTF">2025-02-15T04:22:33Z</dcterms:modified>
</cp:coreProperties>
</file>